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0693400" cy="7556500"/>
  <p:notesSz cx="10693400" cy="7556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F197-FDE0-4CD2-8CDC-B6F51A5392E1}" type="datetimeFigureOut">
              <a:rPr lang="tr-TR" smtClean="0"/>
              <a:t>4.12.2019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7FD3-E496-485C-AE90-C19554A7BA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58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17964" y="1061719"/>
            <a:ext cx="470090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EF3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Prof. </a:t>
            </a:r>
            <a:r>
              <a:rPr spc="-235" dirty="0"/>
              <a:t>Dr. </a:t>
            </a:r>
            <a:r>
              <a:rPr spc="-285" dirty="0"/>
              <a:t>İRFAN </a:t>
            </a:r>
            <a:r>
              <a:rPr spc="-140" dirty="0"/>
              <a:t>AY </a:t>
            </a:r>
            <a:r>
              <a:rPr spc="-415" dirty="0"/>
              <a:t>/ </a:t>
            </a:r>
            <a:r>
              <a:rPr spc="-140" dirty="0"/>
              <a:t>Öğr. </a:t>
            </a:r>
            <a:r>
              <a:rPr spc="-130" dirty="0"/>
              <a:t>Gör. </a:t>
            </a:r>
            <a:r>
              <a:rPr spc="-330" dirty="0"/>
              <a:t>FAHRETTİN</a:t>
            </a:r>
            <a:r>
              <a:rPr spc="-95" dirty="0"/>
              <a:t> </a:t>
            </a:r>
            <a:r>
              <a:rPr spc="-285" dirty="0"/>
              <a:t>KAPUSUZ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FBD7-E286-46D7-AB74-55EE3510A303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EF3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Prof. </a:t>
            </a:r>
            <a:r>
              <a:rPr spc="-235" dirty="0"/>
              <a:t>Dr. </a:t>
            </a:r>
            <a:r>
              <a:rPr spc="-285" dirty="0"/>
              <a:t>İRFAN </a:t>
            </a:r>
            <a:r>
              <a:rPr spc="-140" dirty="0"/>
              <a:t>AY </a:t>
            </a:r>
            <a:r>
              <a:rPr spc="-415" dirty="0"/>
              <a:t>/ </a:t>
            </a:r>
            <a:r>
              <a:rPr spc="-140" dirty="0"/>
              <a:t>Öğr. </a:t>
            </a:r>
            <a:r>
              <a:rPr spc="-130" dirty="0"/>
              <a:t>Gör. </a:t>
            </a:r>
            <a:r>
              <a:rPr spc="-330" dirty="0"/>
              <a:t>FAHRETTİN</a:t>
            </a:r>
            <a:r>
              <a:rPr spc="-95" dirty="0"/>
              <a:t> </a:t>
            </a:r>
            <a:r>
              <a:rPr spc="-285" dirty="0"/>
              <a:t>KAPUSUZ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6FB5-153A-4379-BC5F-531DE726CD83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EF3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Prof. </a:t>
            </a:r>
            <a:r>
              <a:rPr spc="-235" dirty="0"/>
              <a:t>Dr. </a:t>
            </a:r>
            <a:r>
              <a:rPr spc="-285" dirty="0"/>
              <a:t>İRFAN </a:t>
            </a:r>
            <a:r>
              <a:rPr spc="-140" dirty="0"/>
              <a:t>AY </a:t>
            </a:r>
            <a:r>
              <a:rPr spc="-415" dirty="0"/>
              <a:t>/ </a:t>
            </a:r>
            <a:r>
              <a:rPr spc="-140" dirty="0"/>
              <a:t>Öğr. </a:t>
            </a:r>
            <a:r>
              <a:rPr spc="-130" dirty="0"/>
              <a:t>Gör. </a:t>
            </a:r>
            <a:r>
              <a:rPr spc="-330" dirty="0"/>
              <a:t>FAHRETTİN</a:t>
            </a:r>
            <a:r>
              <a:rPr spc="-95" dirty="0"/>
              <a:t> </a:t>
            </a:r>
            <a:r>
              <a:rPr spc="-285" dirty="0"/>
              <a:t>KAPUSUZ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93EA-C935-423E-8790-37B0DC8558E7}" type="datetime1">
              <a:rPr lang="en-US" smtClean="0"/>
              <a:t>12/4/2019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EF3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Prof. </a:t>
            </a:r>
            <a:r>
              <a:rPr spc="-235" dirty="0"/>
              <a:t>Dr. </a:t>
            </a:r>
            <a:r>
              <a:rPr spc="-285" dirty="0"/>
              <a:t>İRFAN </a:t>
            </a:r>
            <a:r>
              <a:rPr spc="-140" dirty="0"/>
              <a:t>AY </a:t>
            </a:r>
            <a:r>
              <a:rPr spc="-415" dirty="0"/>
              <a:t>/ </a:t>
            </a:r>
            <a:r>
              <a:rPr spc="-140" dirty="0"/>
              <a:t>Öğr. </a:t>
            </a:r>
            <a:r>
              <a:rPr spc="-130" dirty="0"/>
              <a:t>Gör. </a:t>
            </a:r>
            <a:r>
              <a:rPr spc="-330" dirty="0"/>
              <a:t>FAHRETTİN</a:t>
            </a:r>
            <a:r>
              <a:rPr spc="-95" dirty="0"/>
              <a:t> </a:t>
            </a:r>
            <a:r>
              <a:rPr spc="-285" dirty="0"/>
              <a:t>KAPUSUZ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13C0-6766-410E-98DE-CAFF4A620A57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Prof. </a:t>
            </a:r>
            <a:r>
              <a:rPr spc="-235" dirty="0"/>
              <a:t>Dr. </a:t>
            </a:r>
            <a:r>
              <a:rPr spc="-285" dirty="0"/>
              <a:t>İRFAN </a:t>
            </a:r>
            <a:r>
              <a:rPr spc="-140" dirty="0"/>
              <a:t>AY </a:t>
            </a:r>
            <a:r>
              <a:rPr spc="-415" dirty="0"/>
              <a:t>/ </a:t>
            </a:r>
            <a:r>
              <a:rPr spc="-140" dirty="0"/>
              <a:t>Öğr. </a:t>
            </a:r>
            <a:r>
              <a:rPr spc="-130" dirty="0"/>
              <a:t>Gör. </a:t>
            </a:r>
            <a:r>
              <a:rPr spc="-330" dirty="0"/>
              <a:t>FAHRETTİN</a:t>
            </a:r>
            <a:r>
              <a:rPr spc="-95" dirty="0"/>
              <a:t> </a:t>
            </a:r>
            <a:r>
              <a:rPr spc="-285" dirty="0"/>
              <a:t>KAPUSUZ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FA00-BB67-4169-9595-4A15DD179A7F}" type="datetime1">
              <a:rPr lang="en-US" smtClean="0"/>
              <a:t>12/4/2019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073" y="348995"/>
            <a:ext cx="9143996" cy="3428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4049" y="1012951"/>
            <a:ext cx="7685301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EF3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1603" y="1744471"/>
            <a:ext cx="7710193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8384" y="6875961"/>
            <a:ext cx="5397500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Prof. </a:t>
            </a:r>
            <a:r>
              <a:rPr spc="-235" dirty="0"/>
              <a:t>Dr. </a:t>
            </a:r>
            <a:r>
              <a:rPr spc="-285" dirty="0"/>
              <a:t>İRFAN </a:t>
            </a:r>
            <a:r>
              <a:rPr spc="-140" dirty="0"/>
              <a:t>AY </a:t>
            </a:r>
            <a:r>
              <a:rPr spc="-415" dirty="0"/>
              <a:t>/ </a:t>
            </a:r>
            <a:r>
              <a:rPr spc="-140" dirty="0"/>
              <a:t>Öğr. </a:t>
            </a:r>
            <a:r>
              <a:rPr spc="-130" dirty="0"/>
              <a:t>Gör. </a:t>
            </a:r>
            <a:r>
              <a:rPr spc="-330" dirty="0"/>
              <a:t>FAHRETTİN</a:t>
            </a:r>
            <a:r>
              <a:rPr spc="-95" dirty="0"/>
              <a:t> </a:t>
            </a:r>
            <a:r>
              <a:rPr spc="-285" dirty="0"/>
              <a:t>KAPUSUZ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D879-09E4-496D-928F-615D21282A32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82209" y="6890677"/>
            <a:ext cx="381000" cy="36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175.png"/><Relationship Id="rId34" Type="http://schemas.openxmlformats.org/officeDocument/2006/relationships/image" Target="../media/image18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186.png"/><Relationship Id="rId2" Type="http://schemas.openxmlformats.org/officeDocument/2006/relationships/image" Target="../media/image17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1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78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174.png"/><Relationship Id="rId15" Type="http://schemas.openxmlformats.org/officeDocument/2006/relationships/image" Target="../media/image15.png"/><Relationship Id="rId23" Type="http://schemas.openxmlformats.org/officeDocument/2006/relationships/image" Target="../media/image177.png"/><Relationship Id="rId28" Type="http://schemas.openxmlformats.org/officeDocument/2006/relationships/image" Target="../media/image179.png"/><Relationship Id="rId36" Type="http://schemas.openxmlformats.org/officeDocument/2006/relationships/image" Target="../media/image18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82.png"/><Relationship Id="rId4" Type="http://schemas.openxmlformats.org/officeDocument/2006/relationships/image" Target="../media/image17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76.png"/><Relationship Id="rId27" Type="http://schemas.openxmlformats.org/officeDocument/2006/relationships/image" Target="../media/image27.png"/><Relationship Id="rId30" Type="http://schemas.openxmlformats.org/officeDocument/2006/relationships/image" Target="../media/image181.png"/><Relationship Id="rId35" Type="http://schemas.openxmlformats.org/officeDocument/2006/relationships/image" Target="../media/image184.png"/><Relationship Id="rId8" Type="http://schemas.openxmlformats.org/officeDocument/2006/relationships/image" Target="../media/image8.png"/><Relationship Id="rId3" Type="http://schemas.openxmlformats.org/officeDocument/2006/relationships/image" Target="../media/image17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190.png"/><Relationship Id="rId34" Type="http://schemas.openxmlformats.org/officeDocument/2006/relationships/image" Target="../media/image198.png"/><Relationship Id="rId42" Type="http://schemas.openxmlformats.org/officeDocument/2006/relationships/image" Target="../media/image203.jpg"/><Relationship Id="rId7" Type="http://schemas.openxmlformats.org/officeDocument/2006/relationships/image" Target="../media/image7.png"/><Relationship Id="rId2" Type="http://schemas.openxmlformats.org/officeDocument/2006/relationships/image" Target="../media/image187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195.png"/><Relationship Id="rId41" Type="http://schemas.openxmlformats.org/officeDocument/2006/relationships/image" Target="../media/image20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93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189.png"/><Relationship Id="rId15" Type="http://schemas.openxmlformats.org/officeDocument/2006/relationships/image" Target="../media/image15.png"/><Relationship Id="rId23" Type="http://schemas.openxmlformats.org/officeDocument/2006/relationships/image" Target="../media/image192.png"/><Relationship Id="rId28" Type="http://schemas.openxmlformats.org/officeDocument/2006/relationships/image" Target="../media/image194.png"/><Relationship Id="rId36" Type="http://schemas.openxmlformats.org/officeDocument/2006/relationships/image" Target="../media/image20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97.png"/><Relationship Id="rId4" Type="http://schemas.openxmlformats.org/officeDocument/2006/relationships/image" Target="../media/image188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91.png"/><Relationship Id="rId27" Type="http://schemas.openxmlformats.org/officeDocument/2006/relationships/image" Target="../media/image27.png"/><Relationship Id="rId30" Type="http://schemas.openxmlformats.org/officeDocument/2006/relationships/image" Target="../media/image196.png"/><Relationship Id="rId35" Type="http://schemas.openxmlformats.org/officeDocument/2006/relationships/image" Target="../media/image199.png"/><Relationship Id="rId8" Type="http://schemas.openxmlformats.org/officeDocument/2006/relationships/image" Target="../media/image8.png"/><Relationship Id="rId3" Type="http://schemas.openxmlformats.org/officeDocument/2006/relationships/image" Target="../media/image7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20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09.png"/><Relationship Id="rId34" Type="http://schemas.openxmlformats.org/officeDocument/2006/relationships/image" Target="../media/image217.png"/><Relationship Id="rId7" Type="http://schemas.openxmlformats.org/officeDocument/2006/relationships/image" Target="../media/image208.png"/><Relationship Id="rId2" Type="http://schemas.openxmlformats.org/officeDocument/2006/relationships/image" Target="../media/image20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14.png"/><Relationship Id="rId41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2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207.png"/><Relationship Id="rId15" Type="http://schemas.openxmlformats.org/officeDocument/2006/relationships/image" Target="../media/image15.png"/><Relationship Id="rId23" Type="http://schemas.openxmlformats.org/officeDocument/2006/relationships/image" Target="../media/image211.png"/><Relationship Id="rId28" Type="http://schemas.openxmlformats.org/officeDocument/2006/relationships/image" Target="../media/image213.png"/><Relationship Id="rId36" Type="http://schemas.openxmlformats.org/officeDocument/2006/relationships/image" Target="../media/image21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16.png"/><Relationship Id="rId4" Type="http://schemas.openxmlformats.org/officeDocument/2006/relationships/image" Target="../media/image20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0.png"/><Relationship Id="rId27" Type="http://schemas.openxmlformats.org/officeDocument/2006/relationships/image" Target="../media/image27.png"/><Relationship Id="rId30" Type="http://schemas.openxmlformats.org/officeDocument/2006/relationships/image" Target="../media/image215.png"/><Relationship Id="rId35" Type="http://schemas.openxmlformats.org/officeDocument/2006/relationships/image" Target="../media/image218.png"/><Relationship Id="rId8" Type="http://schemas.openxmlformats.org/officeDocument/2006/relationships/image" Target="../media/image8.png"/><Relationship Id="rId3" Type="http://schemas.openxmlformats.org/officeDocument/2006/relationships/image" Target="../media/image20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239.png"/><Relationship Id="rId21" Type="http://schemas.openxmlformats.org/officeDocument/2006/relationships/image" Target="../media/image227.png"/><Relationship Id="rId34" Type="http://schemas.openxmlformats.org/officeDocument/2006/relationships/image" Target="../media/image33.png"/><Relationship Id="rId42" Type="http://schemas.openxmlformats.org/officeDocument/2006/relationships/image" Target="../media/image240.jpg"/><Relationship Id="rId7" Type="http://schemas.openxmlformats.org/officeDocument/2006/relationships/image" Target="../media/image226.png"/><Relationship Id="rId2" Type="http://schemas.openxmlformats.org/officeDocument/2006/relationships/image" Target="../media/image22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32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0.png"/><Relationship Id="rId32" Type="http://schemas.openxmlformats.org/officeDocument/2006/relationships/image" Target="../media/image235.png"/><Relationship Id="rId37" Type="http://schemas.openxmlformats.org/officeDocument/2006/relationships/image" Target="../media/image238.png"/><Relationship Id="rId40" Type="http://schemas.openxmlformats.org/officeDocument/2006/relationships/image" Target="../media/image39.png"/><Relationship Id="rId5" Type="http://schemas.openxmlformats.org/officeDocument/2006/relationships/image" Target="../media/image225.png"/><Relationship Id="rId15" Type="http://schemas.openxmlformats.org/officeDocument/2006/relationships/image" Target="../media/image15.png"/><Relationship Id="rId23" Type="http://schemas.openxmlformats.org/officeDocument/2006/relationships/image" Target="../media/image229.png"/><Relationship Id="rId28" Type="http://schemas.openxmlformats.org/officeDocument/2006/relationships/image" Target="../media/image27.png"/><Relationship Id="rId36" Type="http://schemas.openxmlformats.org/officeDocument/2006/relationships/image" Target="../media/image23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34.png"/><Relationship Id="rId4" Type="http://schemas.openxmlformats.org/officeDocument/2006/relationships/image" Target="../media/image22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8.png"/><Relationship Id="rId27" Type="http://schemas.openxmlformats.org/officeDocument/2006/relationships/image" Target="../media/image231.jpg"/><Relationship Id="rId30" Type="http://schemas.openxmlformats.org/officeDocument/2006/relationships/image" Target="../media/image233.png"/><Relationship Id="rId35" Type="http://schemas.openxmlformats.org/officeDocument/2006/relationships/image" Target="../media/image236.png"/><Relationship Id="rId8" Type="http://schemas.openxmlformats.org/officeDocument/2006/relationships/image" Target="../media/image8.png"/><Relationship Id="rId3" Type="http://schemas.openxmlformats.org/officeDocument/2006/relationships/image" Target="../media/image22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46.png"/><Relationship Id="rId34" Type="http://schemas.openxmlformats.org/officeDocument/2006/relationships/image" Target="../media/image254.png"/><Relationship Id="rId7" Type="http://schemas.openxmlformats.org/officeDocument/2006/relationships/image" Target="../media/image24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257.png"/><Relationship Id="rId2" Type="http://schemas.openxmlformats.org/officeDocument/2006/relationships/image" Target="../media/image24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9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244.png"/><Relationship Id="rId15" Type="http://schemas.openxmlformats.org/officeDocument/2006/relationships/image" Target="../media/image15.png"/><Relationship Id="rId23" Type="http://schemas.openxmlformats.org/officeDocument/2006/relationships/image" Target="../media/image248.png"/><Relationship Id="rId28" Type="http://schemas.openxmlformats.org/officeDocument/2006/relationships/image" Target="../media/image250.png"/><Relationship Id="rId36" Type="http://schemas.openxmlformats.org/officeDocument/2006/relationships/image" Target="../media/image25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53.png"/><Relationship Id="rId4" Type="http://schemas.openxmlformats.org/officeDocument/2006/relationships/image" Target="../media/image24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47.png"/><Relationship Id="rId27" Type="http://schemas.openxmlformats.org/officeDocument/2006/relationships/image" Target="../media/image27.png"/><Relationship Id="rId30" Type="http://schemas.openxmlformats.org/officeDocument/2006/relationships/image" Target="../media/image252.png"/><Relationship Id="rId35" Type="http://schemas.openxmlformats.org/officeDocument/2006/relationships/image" Target="../media/image255.png"/><Relationship Id="rId8" Type="http://schemas.openxmlformats.org/officeDocument/2006/relationships/image" Target="../media/image8.png"/><Relationship Id="rId3" Type="http://schemas.openxmlformats.org/officeDocument/2006/relationships/image" Target="../media/image24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62.png"/><Relationship Id="rId34" Type="http://schemas.openxmlformats.org/officeDocument/2006/relationships/image" Target="../media/image270.png"/><Relationship Id="rId42" Type="http://schemas.openxmlformats.org/officeDocument/2006/relationships/image" Target="../media/image275.jpg"/><Relationship Id="rId7" Type="http://schemas.openxmlformats.org/officeDocument/2006/relationships/image" Target="../media/image7.png"/><Relationship Id="rId2" Type="http://schemas.openxmlformats.org/officeDocument/2006/relationships/image" Target="../media/image258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67.png"/><Relationship Id="rId41" Type="http://schemas.openxmlformats.org/officeDocument/2006/relationships/image" Target="../media/image27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65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261.png"/><Relationship Id="rId15" Type="http://schemas.openxmlformats.org/officeDocument/2006/relationships/image" Target="../media/image15.png"/><Relationship Id="rId23" Type="http://schemas.openxmlformats.org/officeDocument/2006/relationships/image" Target="../media/image264.png"/><Relationship Id="rId28" Type="http://schemas.openxmlformats.org/officeDocument/2006/relationships/image" Target="../media/image266.png"/><Relationship Id="rId36" Type="http://schemas.openxmlformats.org/officeDocument/2006/relationships/image" Target="../media/image27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69.png"/><Relationship Id="rId4" Type="http://schemas.openxmlformats.org/officeDocument/2006/relationships/image" Target="../media/image26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63.png"/><Relationship Id="rId27" Type="http://schemas.openxmlformats.org/officeDocument/2006/relationships/image" Target="../media/image27.png"/><Relationship Id="rId30" Type="http://schemas.openxmlformats.org/officeDocument/2006/relationships/image" Target="../media/image268.png"/><Relationship Id="rId35" Type="http://schemas.openxmlformats.org/officeDocument/2006/relationships/image" Target="../media/image271.png"/><Relationship Id="rId8" Type="http://schemas.openxmlformats.org/officeDocument/2006/relationships/image" Target="../media/image8.png"/><Relationship Id="rId3" Type="http://schemas.openxmlformats.org/officeDocument/2006/relationships/image" Target="../media/image259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27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80.png"/><Relationship Id="rId34" Type="http://schemas.openxmlformats.org/officeDocument/2006/relationships/image" Target="../media/image28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291.png"/><Relationship Id="rId2" Type="http://schemas.openxmlformats.org/officeDocument/2006/relationships/image" Target="../media/image27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83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279.png"/><Relationship Id="rId15" Type="http://schemas.openxmlformats.org/officeDocument/2006/relationships/image" Target="../media/image15.png"/><Relationship Id="rId23" Type="http://schemas.openxmlformats.org/officeDocument/2006/relationships/image" Target="../media/image282.png"/><Relationship Id="rId28" Type="http://schemas.openxmlformats.org/officeDocument/2006/relationships/image" Target="../media/image284.png"/><Relationship Id="rId36" Type="http://schemas.openxmlformats.org/officeDocument/2006/relationships/image" Target="../media/image29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87.png"/><Relationship Id="rId4" Type="http://schemas.openxmlformats.org/officeDocument/2006/relationships/image" Target="../media/image278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81.png"/><Relationship Id="rId27" Type="http://schemas.openxmlformats.org/officeDocument/2006/relationships/image" Target="../media/image27.png"/><Relationship Id="rId30" Type="http://schemas.openxmlformats.org/officeDocument/2006/relationships/image" Target="../media/image286.png"/><Relationship Id="rId35" Type="http://schemas.openxmlformats.org/officeDocument/2006/relationships/image" Target="../media/image289.png"/><Relationship Id="rId8" Type="http://schemas.openxmlformats.org/officeDocument/2006/relationships/image" Target="../media/image8.png"/><Relationship Id="rId3" Type="http://schemas.openxmlformats.org/officeDocument/2006/relationships/image" Target="../media/image27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95.png"/><Relationship Id="rId34" Type="http://schemas.openxmlformats.org/officeDocument/2006/relationships/image" Target="../media/image303.png"/><Relationship Id="rId7" Type="http://schemas.openxmlformats.org/officeDocument/2006/relationships/image" Target="../media/image7.png"/><Relationship Id="rId2" Type="http://schemas.openxmlformats.org/officeDocument/2006/relationships/image" Target="../media/image29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00.png"/><Relationship Id="rId41" Type="http://schemas.openxmlformats.org/officeDocument/2006/relationships/image" Target="../media/image30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98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294.png"/><Relationship Id="rId15" Type="http://schemas.openxmlformats.org/officeDocument/2006/relationships/image" Target="../media/image15.png"/><Relationship Id="rId23" Type="http://schemas.openxmlformats.org/officeDocument/2006/relationships/image" Target="../media/image297.png"/><Relationship Id="rId28" Type="http://schemas.openxmlformats.org/officeDocument/2006/relationships/image" Target="../media/image299.png"/><Relationship Id="rId36" Type="http://schemas.openxmlformats.org/officeDocument/2006/relationships/image" Target="../media/image30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02.png"/><Relationship Id="rId4" Type="http://schemas.openxmlformats.org/officeDocument/2006/relationships/image" Target="../media/image29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96.png"/><Relationship Id="rId27" Type="http://schemas.openxmlformats.org/officeDocument/2006/relationships/image" Target="../media/image27.png"/><Relationship Id="rId30" Type="http://schemas.openxmlformats.org/officeDocument/2006/relationships/image" Target="../media/image301.png"/><Relationship Id="rId35" Type="http://schemas.openxmlformats.org/officeDocument/2006/relationships/image" Target="../media/image304.png"/><Relationship Id="rId8" Type="http://schemas.openxmlformats.org/officeDocument/2006/relationships/image" Target="../media/image8.png"/><Relationship Id="rId3" Type="http://schemas.openxmlformats.org/officeDocument/2006/relationships/image" Target="../media/image7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0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312.png"/><Relationship Id="rId34" Type="http://schemas.openxmlformats.org/officeDocument/2006/relationships/image" Target="../media/image3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23.png"/><Relationship Id="rId2" Type="http://schemas.openxmlformats.org/officeDocument/2006/relationships/image" Target="../media/image308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15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311.png"/><Relationship Id="rId15" Type="http://schemas.openxmlformats.org/officeDocument/2006/relationships/image" Target="../media/image15.png"/><Relationship Id="rId23" Type="http://schemas.openxmlformats.org/officeDocument/2006/relationships/image" Target="../media/image314.png"/><Relationship Id="rId28" Type="http://schemas.openxmlformats.org/officeDocument/2006/relationships/image" Target="../media/image316.png"/><Relationship Id="rId36" Type="http://schemas.openxmlformats.org/officeDocument/2006/relationships/image" Target="../media/image32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9.png"/><Relationship Id="rId4" Type="http://schemas.openxmlformats.org/officeDocument/2006/relationships/image" Target="../media/image3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313.png"/><Relationship Id="rId27" Type="http://schemas.openxmlformats.org/officeDocument/2006/relationships/image" Target="../media/image27.png"/><Relationship Id="rId30" Type="http://schemas.openxmlformats.org/officeDocument/2006/relationships/image" Target="../media/image318.png"/><Relationship Id="rId35" Type="http://schemas.openxmlformats.org/officeDocument/2006/relationships/image" Target="../media/image321.png"/><Relationship Id="rId8" Type="http://schemas.openxmlformats.org/officeDocument/2006/relationships/image" Target="../media/image8.png"/><Relationship Id="rId3" Type="http://schemas.openxmlformats.org/officeDocument/2006/relationships/image" Target="../media/image30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41.png"/><Relationship Id="rId21" Type="http://schemas.openxmlformats.org/officeDocument/2006/relationships/image" Target="../media/image329.png"/><Relationship Id="rId34" Type="http://schemas.openxmlformats.org/officeDocument/2006/relationships/image" Target="../media/image33.png"/><Relationship Id="rId42" Type="http://schemas.openxmlformats.org/officeDocument/2006/relationships/image" Target="../media/image342.jpg"/><Relationship Id="rId7" Type="http://schemas.openxmlformats.org/officeDocument/2006/relationships/image" Target="../media/image328.png"/><Relationship Id="rId2" Type="http://schemas.openxmlformats.org/officeDocument/2006/relationships/image" Target="../media/image32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34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32.png"/><Relationship Id="rId32" Type="http://schemas.openxmlformats.org/officeDocument/2006/relationships/image" Target="../media/image337.png"/><Relationship Id="rId37" Type="http://schemas.openxmlformats.org/officeDocument/2006/relationships/image" Target="../media/image340.png"/><Relationship Id="rId40" Type="http://schemas.openxmlformats.org/officeDocument/2006/relationships/image" Target="../media/image39.png"/><Relationship Id="rId5" Type="http://schemas.openxmlformats.org/officeDocument/2006/relationships/image" Target="../media/image327.png"/><Relationship Id="rId15" Type="http://schemas.openxmlformats.org/officeDocument/2006/relationships/image" Target="../media/image15.png"/><Relationship Id="rId23" Type="http://schemas.openxmlformats.org/officeDocument/2006/relationships/image" Target="../media/image331.png"/><Relationship Id="rId28" Type="http://schemas.openxmlformats.org/officeDocument/2006/relationships/image" Target="../media/image27.png"/><Relationship Id="rId36" Type="http://schemas.openxmlformats.org/officeDocument/2006/relationships/image" Target="../media/image33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36.png"/><Relationship Id="rId4" Type="http://schemas.openxmlformats.org/officeDocument/2006/relationships/image" Target="../media/image32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330.png"/><Relationship Id="rId27" Type="http://schemas.openxmlformats.org/officeDocument/2006/relationships/image" Target="../media/image333.jpg"/><Relationship Id="rId30" Type="http://schemas.openxmlformats.org/officeDocument/2006/relationships/image" Target="../media/image335.png"/><Relationship Id="rId35" Type="http://schemas.openxmlformats.org/officeDocument/2006/relationships/image" Target="../media/image338.png"/><Relationship Id="rId8" Type="http://schemas.openxmlformats.org/officeDocument/2006/relationships/image" Target="../media/image8.png"/><Relationship Id="rId3" Type="http://schemas.openxmlformats.org/officeDocument/2006/relationships/image" Target="../media/image32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45.png"/><Relationship Id="rId34" Type="http://schemas.openxmlformats.org/officeDocument/2006/relationships/image" Target="../media/image5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8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44.png"/><Relationship Id="rId15" Type="http://schemas.openxmlformats.org/officeDocument/2006/relationships/image" Target="../media/image15.png"/><Relationship Id="rId23" Type="http://schemas.openxmlformats.org/officeDocument/2006/relationships/image" Target="../media/image47.png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6.png"/><Relationship Id="rId27" Type="http://schemas.openxmlformats.org/officeDocument/2006/relationships/image" Target="../media/image27.png"/><Relationship Id="rId30" Type="http://schemas.openxmlformats.org/officeDocument/2006/relationships/image" Target="../media/image51.png"/><Relationship Id="rId35" Type="http://schemas.openxmlformats.org/officeDocument/2006/relationships/image" Target="../media/image54.png"/><Relationship Id="rId8" Type="http://schemas.openxmlformats.org/officeDocument/2006/relationships/image" Target="../media/image8.png"/><Relationship Id="rId3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347.png"/><Relationship Id="rId34" Type="http://schemas.openxmlformats.org/officeDocument/2006/relationships/image" Target="../media/image355.png"/><Relationship Id="rId7" Type="http://schemas.openxmlformats.org/officeDocument/2006/relationships/image" Target="../media/image346.png"/><Relationship Id="rId2" Type="http://schemas.openxmlformats.org/officeDocument/2006/relationships/image" Target="../media/image34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52.png"/><Relationship Id="rId41" Type="http://schemas.openxmlformats.org/officeDocument/2006/relationships/image" Target="../media/image3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50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345.png"/><Relationship Id="rId15" Type="http://schemas.openxmlformats.org/officeDocument/2006/relationships/image" Target="../media/image15.png"/><Relationship Id="rId23" Type="http://schemas.openxmlformats.org/officeDocument/2006/relationships/image" Target="../media/image349.png"/><Relationship Id="rId28" Type="http://schemas.openxmlformats.org/officeDocument/2006/relationships/image" Target="../media/image351.png"/><Relationship Id="rId36" Type="http://schemas.openxmlformats.org/officeDocument/2006/relationships/image" Target="../media/image35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54.png"/><Relationship Id="rId4" Type="http://schemas.openxmlformats.org/officeDocument/2006/relationships/image" Target="../media/image34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348.png"/><Relationship Id="rId27" Type="http://schemas.openxmlformats.org/officeDocument/2006/relationships/image" Target="../media/image27.png"/><Relationship Id="rId30" Type="http://schemas.openxmlformats.org/officeDocument/2006/relationships/image" Target="../media/image353.png"/><Relationship Id="rId35" Type="http://schemas.openxmlformats.org/officeDocument/2006/relationships/image" Target="../media/image356.png"/><Relationship Id="rId8" Type="http://schemas.openxmlformats.org/officeDocument/2006/relationships/image" Target="../media/image8.png"/><Relationship Id="rId3" Type="http://schemas.openxmlformats.org/officeDocument/2006/relationships/image" Target="../media/image7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5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7.jpg"/><Relationship Id="rId21" Type="http://schemas.openxmlformats.org/officeDocument/2006/relationships/image" Target="../media/image364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363.png"/><Relationship Id="rId2" Type="http://schemas.openxmlformats.org/officeDocument/2006/relationships/image" Target="../media/image360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67.png"/><Relationship Id="rId32" Type="http://schemas.openxmlformats.org/officeDocument/2006/relationships/image" Target="../media/image372.png"/><Relationship Id="rId37" Type="http://schemas.openxmlformats.org/officeDocument/2006/relationships/image" Target="../media/image375.png"/><Relationship Id="rId40" Type="http://schemas.openxmlformats.org/officeDocument/2006/relationships/image" Target="../media/image377.png"/><Relationship Id="rId5" Type="http://schemas.openxmlformats.org/officeDocument/2006/relationships/image" Target="../media/image362.png"/><Relationship Id="rId15" Type="http://schemas.openxmlformats.org/officeDocument/2006/relationships/image" Target="../media/image15.png"/><Relationship Id="rId23" Type="http://schemas.openxmlformats.org/officeDocument/2006/relationships/image" Target="../media/image366.png"/><Relationship Id="rId28" Type="http://schemas.openxmlformats.org/officeDocument/2006/relationships/image" Target="../media/image369.jpg"/><Relationship Id="rId36" Type="http://schemas.openxmlformats.org/officeDocument/2006/relationships/image" Target="../media/image374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71.png"/><Relationship Id="rId44" Type="http://schemas.openxmlformats.org/officeDocument/2006/relationships/image" Target="../media/image379.jpg"/><Relationship Id="rId4" Type="http://schemas.openxmlformats.org/officeDocument/2006/relationships/image" Target="../media/image36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365.png"/><Relationship Id="rId27" Type="http://schemas.openxmlformats.org/officeDocument/2006/relationships/image" Target="../media/image368.jpg"/><Relationship Id="rId30" Type="http://schemas.openxmlformats.org/officeDocument/2006/relationships/image" Target="../media/image370.png"/><Relationship Id="rId35" Type="http://schemas.openxmlformats.org/officeDocument/2006/relationships/image" Target="../media/image33.png"/><Relationship Id="rId43" Type="http://schemas.openxmlformats.org/officeDocument/2006/relationships/image" Target="../media/image378.jpg"/><Relationship Id="rId8" Type="http://schemas.openxmlformats.org/officeDocument/2006/relationships/image" Target="../media/image8.png"/><Relationship Id="rId3" Type="http://schemas.openxmlformats.org/officeDocument/2006/relationships/image" Target="../media/image7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73.png"/><Relationship Id="rId38" Type="http://schemas.openxmlformats.org/officeDocument/2006/relationships/image" Target="../media/image37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7.png"/><Relationship Id="rId21" Type="http://schemas.openxmlformats.org/officeDocument/2006/relationships/image" Target="../media/image385.png"/><Relationship Id="rId34" Type="http://schemas.openxmlformats.org/officeDocument/2006/relationships/image" Target="../media/image33.png"/><Relationship Id="rId42" Type="http://schemas.openxmlformats.org/officeDocument/2006/relationships/image" Target="../media/image398.jpg"/><Relationship Id="rId7" Type="http://schemas.openxmlformats.org/officeDocument/2006/relationships/image" Target="../media/image384.png"/><Relationship Id="rId2" Type="http://schemas.openxmlformats.org/officeDocument/2006/relationships/image" Target="../media/image380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90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88.png"/><Relationship Id="rId32" Type="http://schemas.openxmlformats.org/officeDocument/2006/relationships/image" Target="../media/image393.png"/><Relationship Id="rId37" Type="http://schemas.openxmlformats.org/officeDocument/2006/relationships/image" Target="../media/image396.png"/><Relationship Id="rId40" Type="http://schemas.openxmlformats.org/officeDocument/2006/relationships/image" Target="../media/image39.png"/><Relationship Id="rId5" Type="http://schemas.openxmlformats.org/officeDocument/2006/relationships/image" Target="../media/image383.png"/><Relationship Id="rId15" Type="http://schemas.openxmlformats.org/officeDocument/2006/relationships/image" Target="../media/image15.png"/><Relationship Id="rId23" Type="http://schemas.openxmlformats.org/officeDocument/2006/relationships/image" Target="../media/image387.png"/><Relationship Id="rId28" Type="http://schemas.openxmlformats.org/officeDocument/2006/relationships/image" Target="../media/image27.png"/><Relationship Id="rId36" Type="http://schemas.openxmlformats.org/officeDocument/2006/relationships/image" Target="../media/image39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92.png"/><Relationship Id="rId4" Type="http://schemas.openxmlformats.org/officeDocument/2006/relationships/image" Target="../media/image38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386.png"/><Relationship Id="rId27" Type="http://schemas.openxmlformats.org/officeDocument/2006/relationships/image" Target="../media/image389.jpg"/><Relationship Id="rId30" Type="http://schemas.openxmlformats.org/officeDocument/2006/relationships/image" Target="../media/image391.png"/><Relationship Id="rId35" Type="http://schemas.openxmlformats.org/officeDocument/2006/relationships/image" Target="../media/image394.png"/><Relationship Id="rId8" Type="http://schemas.openxmlformats.org/officeDocument/2006/relationships/image" Target="../media/image8.png"/><Relationship Id="rId3" Type="http://schemas.openxmlformats.org/officeDocument/2006/relationships/image" Target="../media/image381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414.png"/><Relationship Id="rId21" Type="http://schemas.openxmlformats.org/officeDocument/2006/relationships/image" Target="../media/image403.png"/><Relationship Id="rId34" Type="http://schemas.openxmlformats.org/officeDocument/2006/relationships/image" Target="../media/image33.png"/><Relationship Id="rId42" Type="http://schemas.openxmlformats.org/officeDocument/2006/relationships/image" Target="../media/image415.jpg"/><Relationship Id="rId7" Type="http://schemas.openxmlformats.org/officeDocument/2006/relationships/image" Target="../media/image402.png"/><Relationship Id="rId2" Type="http://schemas.openxmlformats.org/officeDocument/2006/relationships/image" Target="../media/image399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407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61.png"/><Relationship Id="rId32" Type="http://schemas.openxmlformats.org/officeDocument/2006/relationships/image" Target="../media/image410.png"/><Relationship Id="rId37" Type="http://schemas.openxmlformats.org/officeDocument/2006/relationships/image" Target="../media/image413.png"/><Relationship Id="rId40" Type="http://schemas.openxmlformats.org/officeDocument/2006/relationships/image" Target="../media/image39.png"/><Relationship Id="rId5" Type="http://schemas.openxmlformats.org/officeDocument/2006/relationships/image" Target="../media/image401.png"/><Relationship Id="rId15" Type="http://schemas.openxmlformats.org/officeDocument/2006/relationships/image" Target="../media/image15.png"/><Relationship Id="rId23" Type="http://schemas.openxmlformats.org/officeDocument/2006/relationships/image" Target="../media/image405.png"/><Relationship Id="rId28" Type="http://schemas.openxmlformats.org/officeDocument/2006/relationships/image" Target="../media/image27.png"/><Relationship Id="rId36" Type="http://schemas.openxmlformats.org/officeDocument/2006/relationships/image" Target="../media/image41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409.png"/><Relationship Id="rId4" Type="http://schemas.openxmlformats.org/officeDocument/2006/relationships/image" Target="../media/image40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04.png"/><Relationship Id="rId27" Type="http://schemas.openxmlformats.org/officeDocument/2006/relationships/image" Target="../media/image406.png"/><Relationship Id="rId30" Type="http://schemas.openxmlformats.org/officeDocument/2006/relationships/image" Target="../media/image408.png"/><Relationship Id="rId35" Type="http://schemas.openxmlformats.org/officeDocument/2006/relationships/image" Target="../media/image411.png"/><Relationship Id="rId43" Type="http://schemas.openxmlformats.org/officeDocument/2006/relationships/image" Target="../media/image416.jpg"/><Relationship Id="rId8" Type="http://schemas.openxmlformats.org/officeDocument/2006/relationships/image" Target="../media/image8.png"/><Relationship Id="rId3" Type="http://schemas.openxmlformats.org/officeDocument/2006/relationships/image" Target="../media/image7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7.jpg"/><Relationship Id="rId21" Type="http://schemas.openxmlformats.org/officeDocument/2006/relationships/image" Target="../media/image421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420.png"/><Relationship Id="rId2" Type="http://schemas.openxmlformats.org/officeDocument/2006/relationships/image" Target="../media/image417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24.png"/><Relationship Id="rId32" Type="http://schemas.openxmlformats.org/officeDocument/2006/relationships/image" Target="../media/image429.png"/><Relationship Id="rId37" Type="http://schemas.openxmlformats.org/officeDocument/2006/relationships/image" Target="../media/image432.png"/><Relationship Id="rId40" Type="http://schemas.openxmlformats.org/officeDocument/2006/relationships/image" Target="../media/image434.png"/><Relationship Id="rId5" Type="http://schemas.openxmlformats.org/officeDocument/2006/relationships/image" Target="../media/image279.png"/><Relationship Id="rId15" Type="http://schemas.openxmlformats.org/officeDocument/2006/relationships/image" Target="../media/image15.png"/><Relationship Id="rId23" Type="http://schemas.openxmlformats.org/officeDocument/2006/relationships/image" Target="../media/image423.png"/><Relationship Id="rId28" Type="http://schemas.openxmlformats.org/officeDocument/2006/relationships/image" Target="../media/image426.png"/><Relationship Id="rId36" Type="http://schemas.openxmlformats.org/officeDocument/2006/relationships/image" Target="../media/image43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428.png"/><Relationship Id="rId44" Type="http://schemas.openxmlformats.org/officeDocument/2006/relationships/image" Target="../media/image436.png"/><Relationship Id="rId4" Type="http://schemas.openxmlformats.org/officeDocument/2006/relationships/image" Target="../media/image419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22.png"/><Relationship Id="rId27" Type="http://schemas.openxmlformats.org/officeDocument/2006/relationships/image" Target="../media/image425.jpg"/><Relationship Id="rId30" Type="http://schemas.openxmlformats.org/officeDocument/2006/relationships/image" Target="../media/image427.png"/><Relationship Id="rId35" Type="http://schemas.openxmlformats.org/officeDocument/2006/relationships/image" Target="../media/image33.png"/><Relationship Id="rId43" Type="http://schemas.openxmlformats.org/officeDocument/2006/relationships/image" Target="../media/image435.jpg"/><Relationship Id="rId8" Type="http://schemas.openxmlformats.org/officeDocument/2006/relationships/image" Target="../media/image8.png"/><Relationship Id="rId3" Type="http://schemas.openxmlformats.org/officeDocument/2006/relationships/image" Target="../media/image41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430.png"/><Relationship Id="rId38" Type="http://schemas.openxmlformats.org/officeDocument/2006/relationships/image" Target="../media/image43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441.png"/><Relationship Id="rId34" Type="http://schemas.openxmlformats.org/officeDocument/2006/relationships/image" Target="../media/image44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452.png"/><Relationship Id="rId2" Type="http://schemas.openxmlformats.org/officeDocument/2006/relationships/image" Target="../media/image437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4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44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440.png"/><Relationship Id="rId15" Type="http://schemas.openxmlformats.org/officeDocument/2006/relationships/image" Target="../media/image15.png"/><Relationship Id="rId23" Type="http://schemas.openxmlformats.org/officeDocument/2006/relationships/image" Target="../media/image443.png"/><Relationship Id="rId28" Type="http://schemas.openxmlformats.org/officeDocument/2006/relationships/image" Target="../media/image445.png"/><Relationship Id="rId36" Type="http://schemas.openxmlformats.org/officeDocument/2006/relationships/image" Target="../media/image45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448.png"/><Relationship Id="rId4" Type="http://schemas.openxmlformats.org/officeDocument/2006/relationships/image" Target="../media/image439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42.png"/><Relationship Id="rId27" Type="http://schemas.openxmlformats.org/officeDocument/2006/relationships/image" Target="../media/image27.png"/><Relationship Id="rId30" Type="http://schemas.openxmlformats.org/officeDocument/2006/relationships/image" Target="../media/image447.png"/><Relationship Id="rId35" Type="http://schemas.openxmlformats.org/officeDocument/2006/relationships/image" Target="../media/image450.png"/><Relationship Id="rId8" Type="http://schemas.openxmlformats.org/officeDocument/2006/relationships/image" Target="../media/image8.png"/><Relationship Id="rId3" Type="http://schemas.openxmlformats.org/officeDocument/2006/relationships/image" Target="../media/image43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457.png"/><Relationship Id="rId34" Type="http://schemas.openxmlformats.org/officeDocument/2006/relationships/image" Target="../media/image465.png"/><Relationship Id="rId7" Type="http://schemas.openxmlformats.org/officeDocument/2006/relationships/image" Target="../media/image7.png"/><Relationship Id="rId2" Type="http://schemas.openxmlformats.org/officeDocument/2006/relationships/image" Target="../media/image45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462.png"/><Relationship Id="rId41" Type="http://schemas.openxmlformats.org/officeDocument/2006/relationships/image" Target="../media/image46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60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456.png"/><Relationship Id="rId15" Type="http://schemas.openxmlformats.org/officeDocument/2006/relationships/image" Target="../media/image15.png"/><Relationship Id="rId23" Type="http://schemas.openxmlformats.org/officeDocument/2006/relationships/image" Target="../media/image459.png"/><Relationship Id="rId28" Type="http://schemas.openxmlformats.org/officeDocument/2006/relationships/image" Target="../media/image461.png"/><Relationship Id="rId36" Type="http://schemas.openxmlformats.org/officeDocument/2006/relationships/image" Target="../media/image46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464.png"/><Relationship Id="rId4" Type="http://schemas.openxmlformats.org/officeDocument/2006/relationships/image" Target="../media/image45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58.png"/><Relationship Id="rId27" Type="http://schemas.openxmlformats.org/officeDocument/2006/relationships/image" Target="../media/image27.png"/><Relationship Id="rId30" Type="http://schemas.openxmlformats.org/officeDocument/2006/relationships/image" Target="../media/image463.png"/><Relationship Id="rId35" Type="http://schemas.openxmlformats.org/officeDocument/2006/relationships/image" Target="../media/image466.png"/><Relationship Id="rId8" Type="http://schemas.openxmlformats.org/officeDocument/2006/relationships/image" Target="../media/image8.png"/><Relationship Id="rId3" Type="http://schemas.openxmlformats.org/officeDocument/2006/relationships/image" Target="../media/image45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46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485.png"/><Relationship Id="rId21" Type="http://schemas.openxmlformats.org/officeDocument/2006/relationships/image" Target="../media/image473.png"/><Relationship Id="rId34" Type="http://schemas.openxmlformats.org/officeDocument/2006/relationships/image" Target="../media/image33.png"/><Relationship Id="rId42" Type="http://schemas.openxmlformats.org/officeDocument/2006/relationships/image" Target="../media/image486.jpg"/><Relationship Id="rId7" Type="http://schemas.openxmlformats.org/officeDocument/2006/relationships/image" Target="../media/image472.png"/><Relationship Id="rId2" Type="http://schemas.openxmlformats.org/officeDocument/2006/relationships/image" Target="../media/image470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47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76.png"/><Relationship Id="rId32" Type="http://schemas.openxmlformats.org/officeDocument/2006/relationships/image" Target="../media/image481.png"/><Relationship Id="rId37" Type="http://schemas.openxmlformats.org/officeDocument/2006/relationships/image" Target="../media/image484.png"/><Relationship Id="rId40" Type="http://schemas.openxmlformats.org/officeDocument/2006/relationships/image" Target="../media/image39.png"/><Relationship Id="rId5" Type="http://schemas.openxmlformats.org/officeDocument/2006/relationships/image" Target="../media/image279.png"/><Relationship Id="rId15" Type="http://schemas.openxmlformats.org/officeDocument/2006/relationships/image" Target="../media/image15.png"/><Relationship Id="rId23" Type="http://schemas.openxmlformats.org/officeDocument/2006/relationships/image" Target="../media/image475.png"/><Relationship Id="rId28" Type="http://schemas.openxmlformats.org/officeDocument/2006/relationships/image" Target="../media/image27.png"/><Relationship Id="rId36" Type="http://schemas.openxmlformats.org/officeDocument/2006/relationships/image" Target="../media/image48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480.png"/><Relationship Id="rId4" Type="http://schemas.openxmlformats.org/officeDocument/2006/relationships/image" Target="../media/image12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74.png"/><Relationship Id="rId27" Type="http://schemas.openxmlformats.org/officeDocument/2006/relationships/image" Target="../media/image477.jpg"/><Relationship Id="rId30" Type="http://schemas.openxmlformats.org/officeDocument/2006/relationships/image" Target="../media/image479.png"/><Relationship Id="rId35" Type="http://schemas.openxmlformats.org/officeDocument/2006/relationships/image" Target="../media/image482.png"/><Relationship Id="rId8" Type="http://schemas.openxmlformats.org/officeDocument/2006/relationships/image" Target="../media/image8.png"/><Relationship Id="rId3" Type="http://schemas.openxmlformats.org/officeDocument/2006/relationships/image" Target="../media/image471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503.png"/><Relationship Id="rId21" Type="http://schemas.openxmlformats.org/officeDocument/2006/relationships/image" Target="../media/image491.png"/><Relationship Id="rId34" Type="http://schemas.openxmlformats.org/officeDocument/2006/relationships/image" Target="../media/image33.png"/><Relationship Id="rId42" Type="http://schemas.openxmlformats.org/officeDocument/2006/relationships/image" Target="../media/image504.jpg"/><Relationship Id="rId7" Type="http://schemas.openxmlformats.org/officeDocument/2006/relationships/image" Target="../media/image490.png"/><Relationship Id="rId2" Type="http://schemas.openxmlformats.org/officeDocument/2006/relationships/image" Target="../media/image487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496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94.png"/><Relationship Id="rId32" Type="http://schemas.openxmlformats.org/officeDocument/2006/relationships/image" Target="../media/image499.png"/><Relationship Id="rId37" Type="http://schemas.openxmlformats.org/officeDocument/2006/relationships/image" Target="../media/image502.png"/><Relationship Id="rId40" Type="http://schemas.openxmlformats.org/officeDocument/2006/relationships/image" Target="../media/image39.png"/><Relationship Id="rId5" Type="http://schemas.openxmlformats.org/officeDocument/2006/relationships/image" Target="../media/image489.png"/><Relationship Id="rId15" Type="http://schemas.openxmlformats.org/officeDocument/2006/relationships/image" Target="../media/image15.png"/><Relationship Id="rId23" Type="http://schemas.openxmlformats.org/officeDocument/2006/relationships/image" Target="../media/image493.png"/><Relationship Id="rId28" Type="http://schemas.openxmlformats.org/officeDocument/2006/relationships/image" Target="../media/image27.png"/><Relationship Id="rId36" Type="http://schemas.openxmlformats.org/officeDocument/2006/relationships/image" Target="../media/image50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498.png"/><Relationship Id="rId4" Type="http://schemas.openxmlformats.org/officeDocument/2006/relationships/image" Target="../media/image12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92.png"/><Relationship Id="rId27" Type="http://schemas.openxmlformats.org/officeDocument/2006/relationships/image" Target="../media/image495.jpg"/><Relationship Id="rId30" Type="http://schemas.openxmlformats.org/officeDocument/2006/relationships/image" Target="../media/image497.png"/><Relationship Id="rId35" Type="http://schemas.openxmlformats.org/officeDocument/2006/relationships/image" Target="../media/image500.png"/><Relationship Id="rId8" Type="http://schemas.openxmlformats.org/officeDocument/2006/relationships/image" Target="../media/image8.png"/><Relationship Id="rId3" Type="http://schemas.openxmlformats.org/officeDocument/2006/relationships/image" Target="../media/image48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520.png"/><Relationship Id="rId21" Type="http://schemas.openxmlformats.org/officeDocument/2006/relationships/image" Target="../media/image509.png"/><Relationship Id="rId34" Type="http://schemas.openxmlformats.org/officeDocument/2006/relationships/image" Target="../media/image33.png"/><Relationship Id="rId42" Type="http://schemas.openxmlformats.org/officeDocument/2006/relationships/image" Target="../media/image521.jpg"/><Relationship Id="rId7" Type="http://schemas.openxmlformats.org/officeDocument/2006/relationships/image" Target="../media/image7.png"/><Relationship Id="rId2" Type="http://schemas.openxmlformats.org/officeDocument/2006/relationships/image" Target="../media/image505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513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511.png"/><Relationship Id="rId32" Type="http://schemas.openxmlformats.org/officeDocument/2006/relationships/image" Target="../media/image516.png"/><Relationship Id="rId37" Type="http://schemas.openxmlformats.org/officeDocument/2006/relationships/image" Target="../media/image519.png"/><Relationship Id="rId40" Type="http://schemas.openxmlformats.org/officeDocument/2006/relationships/image" Target="../media/image39.png"/><Relationship Id="rId5" Type="http://schemas.openxmlformats.org/officeDocument/2006/relationships/image" Target="../media/image508.png"/><Relationship Id="rId15" Type="http://schemas.openxmlformats.org/officeDocument/2006/relationships/image" Target="../media/image15.png"/><Relationship Id="rId23" Type="http://schemas.openxmlformats.org/officeDocument/2006/relationships/image" Target="../media/image510.png"/><Relationship Id="rId28" Type="http://schemas.openxmlformats.org/officeDocument/2006/relationships/image" Target="../media/image27.png"/><Relationship Id="rId36" Type="http://schemas.openxmlformats.org/officeDocument/2006/relationships/image" Target="../media/image51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515.png"/><Relationship Id="rId4" Type="http://schemas.openxmlformats.org/officeDocument/2006/relationships/image" Target="../media/image50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05.png"/><Relationship Id="rId27" Type="http://schemas.openxmlformats.org/officeDocument/2006/relationships/image" Target="../media/image512.jpg"/><Relationship Id="rId30" Type="http://schemas.openxmlformats.org/officeDocument/2006/relationships/image" Target="../media/image514.png"/><Relationship Id="rId35" Type="http://schemas.openxmlformats.org/officeDocument/2006/relationships/image" Target="../media/image517.png"/><Relationship Id="rId8" Type="http://schemas.openxmlformats.org/officeDocument/2006/relationships/image" Target="../media/image8.png"/><Relationship Id="rId3" Type="http://schemas.openxmlformats.org/officeDocument/2006/relationships/image" Target="../media/image50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61.png"/><Relationship Id="rId34" Type="http://schemas.openxmlformats.org/officeDocument/2006/relationships/image" Target="../media/image6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64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60.png"/><Relationship Id="rId15" Type="http://schemas.openxmlformats.org/officeDocument/2006/relationships/image" Target="../media/image15.png"/><Relationship Id="rId23" Type="http://schemas.openxmlformats.org/officeDocument/2006/relationships/image" Target="../media/image63.png"/><Relationship Id="rId28" Type="http://schemas.openxmlformats.org/officeDocument/2006/relationships/image" Target="../media/image65.png"/><Relationship Id="rId36" Type="http://schemas.openxmlformats.org/officeDocument/2006/relationships/image" Target="../media/image7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68.png"/><Relationship Id="rId4" Type="http://schemas.openxmlformats.org/officeDocument/2006/relationships/image" Target="../media/image59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62.png"/><Relationship Id="rId27" Type="http://schemas.openxmlformats.org/officeDocument/2006/relationships/image" Target="../media/image27.png"/><Relationship Id="rId30" Type="http://schemas.openxmlformats.org/officeDocument/2006/relationships/image" Target="../media/image67.png"/><Relationship Id="rId35" Type="http://schemas.openxmlformats.org/officeDocument/2006/relationships/image" Target="../media/image70.png"/><Relationship Id="rId8" Type="http://schemas.openxmlformats.org/officeDocument/2006/relationships/image" Target="../media/image8.png"/><Relationship Id="rId3" Type="http://schemas.openxmlformats.org/officeDocument/2006/relationships/image" Target="../media/image58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526.png"/><Relationship Id="rId34" Type="http://schemas.openxmlformats.org/officeDocument/2006/relationships/image" Target="../media/image5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537.png"/><Relationship Id="rId2" Type="http://schemas.openxmlformats.org/officeDocument/2006/relationships/image" Target="../media/image52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529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525.png"/><Relationship Id="rId15" Type="http://schemas.openxmlformats.org/officeDocument/2006/relationships/image" Target="../media/image15.png"/><Relationship Id="rId23" Type="http://schemas.openxmlformats.org/officeDocument/2006/relationships/image" Target="../media/image528.png"/><Relationship Id="rId28" Type="http://schemas.openxmlformats.org/officeDocument/2006/relationships/image" Target="../media/image530.png"/><Relationship Id="rId36" Type="http://schemas.openxmlformats.org/officeDocument/2006/relationships/image" Target="../media/image5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533.png"/><Relationship Id="rId4" Type="http://schemas.openxmlformats.org/officeDocument/2006/relationships/image" Target="../media/image52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527.png"/><Relationship Id="rId27" Type="http://schemas.openxmlformats.org/officeDocument/2006/relationships/image" Target="../media/image27.png"/><Relationship Id="rId30" Type="http://schemas.openxmlformats.org/officeDocument/2006/relationships/image" Target="../media/image532.png"/><Relationship Id="rId35" Type="http://schemas.openxmlformats.org/officeDocument/2006/relationships/image" Target="../media/image535.png"/><Relationship Id="rId8" Type="http://schemas.openxmlformats.org/officeDocument/2006/relationships/image" Target="../media/image8.png"/><Relationship Id="rId3" Type="http://schemas.openxmlformats.org/officeDocument/2006/relationships/image" Target="../media/image52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542.png"/><Relationship Id="rId34" Type="http://schemas.openxmlformats.org/officeDocument/2006/relationships/image" Target="../media/image55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553.png"/><Relationship Id="rId2" Type="http://schemas.openxmlformats.org/officeDocument/2006/relationships/image" Target="../media/image538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5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545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541.png"/><Relationship Id="rId15" Type="http://schemas.openxmlformats.org/officeDocument/2006/relationships/image" Target="../media/image15.png"/><Relationship Id="rId23" Type="http://schemas.openxmlformats.org/officeDocument/2006/relationships/image" Target="../media/image544.png"/><Relationship Id="rId28" Type="http://schemas.openxmlformats.org/officeDocument/2006/relationships/image" Target="../media/image546.png"/><Relationship Id="rId36" Type="http://schemas.openxmlformats.org/officeDocument/2006/relationships/image" Target="../media/image55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549.png"/><Relationship Id="rId4" Type="http://schemas.openxmlformats.org/officeDocument/2006/relationships/image" Target="../media/image54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543.png"/><Relationship Id="rId27" Type="http://schemas.openxmlformats.org/officeDocument/2006/relationships/image" Target="../media/image27.png"/><Relationship Id="rId30" Type="http://schemas.openxmlformats.org/officeDocument/2006/relationships/image" Target="../media/image548.png"/><Relationship Id="rId35" Type="http://schemas.openxmlformats.org/officeDocument/2006/relationships/image" Target="../media/image551.png"/><Relationship Id="rId8" Type="http://schemas.openxmlformats.org/officeDocument/2006/relationships/image" Target="../media/image8.png"/><Relationship Id="rId3" Type="http://schemas.openxmlformats.org/officeDocument/2006/relationships/image" Target="../media/image539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557.png"/><Relationship Id="rId34" Type="http://schemas.openxmlformats.org/officeDocument/2006/relationships/image" Target="../media/image56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568.png"/><Relationship Id="rId2" Type="http://schemas.openxmlformats.org/officeDocument/2006/relationships/image" Target="../media/image55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5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560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279.png"/><Relationship Id="rId15" Type="http://schemas.openxmlformats.org/officeDocument/2006/relationships/image" Target="../media/image15.png"/><Relationship Id="rId23" Type="http://schemas.openxmlformats.org/officeDocument/2006/relationships/image" Target="../media/image559.png"/><Relationship Id="rId28" Type="http://schemas.openxmlformats.org/officeDocument/2006/relationships/image" Target="../media/image561.png"/><Relationship Id="rId36" Type="http://schemas.openxmlformats.org/officeDocument/2006/relationships/image" Target="../media/image56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564.png"/><Relationship Id="rId4" Type="http://schemas.openxmlformats.org/officeDocument/2006/relationships/image" Target="../media/image55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558.png"/><Relationship Id="rId27" Type="http://schemas.openxmlformats.org/officeDocument/2006/relationships/image" Target="../media/image27.png"/><Relationship Id="rId30" Type="http://schemas.openxmlformats.org/officeDocument/2006/relationships/image" Target="../media/image563.png"/><Relationship Id="rId35" Type="http://schemas.openxmlformats.org/officeDocument/2006/relationships/image" Target="../media/image566.png"/><Relationship Id="rId8" Type="http://schemas.openxmlformats.org/officeDocument/2006/relationships/image" Target="../media/image8.png"/><Relationship Id="rId3" Type="http://schemas.openxmlformats.org/officeDocument/2006/relationships/image" Target="../media/image55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571.png"/><Relationship Id="rId34" Type="http://schemas.openxmlformats.org/officeDocument/2006/relationships/image" Target="../media/image57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582.png"/><Relationship Id="rId2" Type="http://schemas.openxmlformats.org/officeDocument/2006/relationships/image" Target="../media/image569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5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574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279.png"/><Relationship Id="rId15" Type="http://schemas.openxmlformats.org/officeDocument/2006/relationships/image" Target="../media/image15.png"/><Relationship Id="rId23" Type="http://schemas.openxmlformats.org/officeDocument/2006/relationships/image" Target="../media/image573.png"/><Relationship Id="rId28" Type="http://schemas.openxmlformats.org/officeDocument/2006/relationships/image" Target="../media/image575.png"/><Relationship Id="rId36" Type="http://schemas.openxmlformats.org/officeDocument/2006/relationships/image" Target="../media/image58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578.png"/><Relationship Id="rId4" Type="http://schemas.openxmlformats.org/officeDocument/2006/relationships/image" Target="../media/image57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572.png"/><Relationship Id="rId27" Type="http://schemas.openxmlformats.org/officeDocument/2006/relationships/image" Target="../media/image27.png"/><Relationship Id="rId30" Type="http://schemas.openxmlformats.org/officeDocument/2006/relationships/image" Target="../media/image577.png"/><Relationship Id="rId35" Type="http://schemas.openxmlformats.org/officeDocument/2006/relationships/image" Target="../media/image580.png"/><Relationship Id="rId8" Type="http://schemas.openxmlformats.org/officeDocument/2006/relationships/image" Target="../media/image8.png"/><Relationship Id="rId3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587.png"/><Relationship Id="rId34" Type="http://schemas.openxmlformats.org/officeDocument/2006/relationships/image" Target="../media/image59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598.png"/><Relationship Id="rId2" Type="http://schemas.openxmlformats.org/officeDocument/2006/relationships/image" Target="../media/image58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5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590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586.png"/><Relationship Id="rId15" Type="http://schemas.openxmlformats.org/officeDocument/2006/relationships/image" Target="../media/image15.png"/><Relationship Id="rId23" Type="http://schemas.openxmlformats.org/officeDocument/2006/relationships/image" Target="../media/image589.png"/><Relationship Id="rId28" Type="http://schemas.openxmlformats.org/officeDocument/2006/relationships/image" Target="../media/image591.png"/><Relationship Id="rId36" Type="http://schemas.openxmlformats.org/officeDocument/2006/relationships/image" Target="../media/image59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594.png"/><Relationship Id="rId4" Type="http://schemas.openxmlformats.org/officeDocument/2006/relationships/image" Target="../media/image58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588.png"/><Relationship Id="rId27" Type="http://schemas.openxmlformats.org/officeDocument/2006/relationships/image" Target="../media/image27.png"/><Relationship Id="rId30" Type="http://schemas.openxmlformats.org/officeDocument/2006/relationships/image" Target="../media/image593.png"/><Relationship Id="rId35" Type="http://schemas.openxmlformats.org/officeDocument/2006/relationships/image" Target="../media/image596.png"/><Relationship Id="rId8" Type="http://schemas.openxmlformats.org/officeDocument/2006/relationships/image" Target="../media/image8.png"/><Relationship Id="rId3" Type="http://schemas.openxmlformats.org/officeDocument/2006/relationships/image" Target="../media/image584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603.png"/><Relationship Id="rId34" Type="http://schemas.openxmlformats.org/officeDocument/2006/relationships/image" Target="../media/image61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614.png"/><Relationship Id="rId2" Type="http://schemas.openxmlformats.org/officeDocument/2006/relationships/image" Target="../media/image599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6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606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602.png"/><Relationship Id="rId15" Type="http://schemas.openxmlformats.org/officeDocument/2006/relationships/image" Target="../media/image15.png"/><Relationship Id="rId23" Type="http://schemas.openxmlformats.org/officeDocument/2006/relationships/image" Target="../media/image605.png"/><Relationship Id="rId28" Type="http://schemas.openxmlformats.org/officeDocument/2006/relationships/image" Target="../media/image607.png"/><Relationship Id="rId36" Type="http://schemas.openxmlformats.org/officeDocument/2006/relationships/image" Target="../media/image61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610.png"/><Relationship Id="rId4" Type="http://schemas.openxmlformats.org/officeDocument/2006/relationships/image" Target="../media/image60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604.png"/><Relationship Id="rId27" Type="http://schemas.openxmlformats.org/officeDocument/2006/relationships/image" Target="../media/image27.png"/><Relationship Id="rId30" Type="http://schemas.openxmlformats.org/officeDocument/2006/relationships/image" Target="../media/image609.png"/><Relationship Id="rId35" Type="http://schemas.openxmlformats.org/officeDocument/2006/relationships/image" Target="../media/image612.png"/><Relationship Id="rId8" Type="http://schemas.openxmlformats.org/officeDocument/2006/relationships/image" Target="../media/image8.png"/><Relationship Id="rId3" Type="http://schemas.openxmlformats.org/officeDocument/2006/relationships/image" Target="../media/image60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619.png"/><Relationship Id="rId34" Type="http://schemas.openxmlformats.org/officeDocument/2006/relationships/image" Target="../media/image627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630.png"/><Relationship Id="rId2" Type="http://schemas.openxmlformats.org/officeDocument/2006/relationships/image" Target="../media/image615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6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622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618.png"/><Relationship Id="rId15" Type="http://schemas.openxmlformats.org/officeDocument/2006/relationships/image" Target="../media/image15.png"/><Relationship Id="rId23" Type="http://schemas.openxmlformats.org/officeDocument/2006/relationships/image" Target="../media/image621.png"/><Relationship Id="rId28" Type="http://schemas.openxmlformats.org/officeDocument/2006/relationships/image" Target="../media/image623.png"/><Relationship Id="rId36" Type="http://schemas.openxmlformats.org/officeDocument/2006/relationships/image" Target="../media/image62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626.png"/><Relationship Id="rId4" Type="http://schemas.openxmlformats.org/officeDocument/2006/relationships/image" Target="../media/image61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620.png"/><Relationship Id="rId27" Type="http://schemas.openxmlformats.org/officeDocument/2006/relationships/image" Target="../media/image27.png"/><Relationship Id="rId30" Type="http://schemas.openxmlformats.org/officeDocument/2006/relationships/image" Target="../media/image625.png"/><Relationship Id="rId35" Type="http://schemas.openxmlformats.org/officeDocument/2006/relationships/image" Target="../media/image628.png"/><Relationship Id="rId8" Type="http://schemas.openxmlformats.org/officeDocument/2006/relationships/image" Target="../media/image8.png"/><Relationship Id="rId3" Type="http://schemas.openxmlformats.org/officeDocument/2006/relationships/image" Target="../media/image6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88.png"/><Relationship Id="rId21" Type="http://schemas.openxmlformats.org/officeDocument/2006/relationships/image" Target="../media/image76.png"/><Relationship Id="rId34" Type="http://schemas.openxmlformats.org/officeDocument/2006/relationships/image" Target="../media/image33.png"/><Relationship Id="rId42" Type="http://schemas.openxmlformats.org/officeDocument/2006/relationships/image" Target="../media/image89.jpg"/><Relationship Id="rId7" Type="http://schemas.openxmlformats.org/officeDocument/2006/relationships/image" Target="../media/image7.png"/><Relationship Id="rId2" Type="http://schemas.openxmlformats.org/officeDocument/2006/relationships/image" Target="../media/image7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81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79.png"/><Relationship Id="rId32" Type="http://schemas.openxmlformats.org/officeDocument/2006/relationships/image" Target="../media/image84.png"/><Relationship Id="rId37" Type="http://schemas.openxmlformats.org/officeDocument/2006/relationships/image" Target="../media/image87.png"/><Relationship Id="rId40" Type="http://schemas.openxmlformats.org/officeDocument/2006/relationships/image" Target="../media/image39.png"/><Relationship Id="rId5" Type="http://schemas.openxmlformats.org/officeDocument/2006/relationships/image" Target="../media/image75.png"/><Relationship Id="rId15" Type="http://schemas.openxmlformats.org/officeDocument/2006/relationships/image" Target="../media/image15.png"/><Relationship Id="rId23" Type="http://schemas.openxmlformats.org/officeDocument/2006/relationships/image" Target="../media/image78.png"/><Relationship Id="rId28" Type="http://schemas.openxmlformats.org/officeDocument/2006/relationships/image" Target="../media/image27.png"/><Relationship Id="rId36" Type="http://schemas.openxmlformats.org/officeDocument/2006/relationships/image" Target="../media/image8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83.png"/><Relationship Id="rId4" Type="http://schemas.openxmlformats.org/officeDocument/2006/relationships/image" Target="../media/image59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77.png"/><Relationship Id="rId27" Type="http://schemas.openxmlformats.org/officeDocument/2006/relationships/image" Target="../media/image80.jpg"/><Relationship Id="rId30" Type="http://schemas.openxmlformats.org/officeDocument/2006/relationships/image" Target="../media/image82.png"/><Relationship Id="rId35" Type="http://schemas.openxmlformats.org/officeDocument/2006/relationships/image" Target="../media/image85.png"/><Relationship Id="rId8" Type="http://schemas.openxmlformats.org/officeDocument/2006/relationships/image" Target="../media/image8.png"/><Relationship Id="rId3" Type="http://schemas.openxmlformats.org/officeDocument/2006/relationships/image" Target="../media/image7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93.png"/><Relationship Id="rId34" Type="http://schemas.openxmlformats.org/officeDocument/2006/relationships/image" Target="../media/image10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104.png"/><Relationship Id="rId2" Type="http://schemas.openxmlformats.org/officeDocument/2006/relationships/image" Target="../media/image90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96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92.png"/><Relationship Id="rId15" Type="http://schemas.openxmlformats.org/officeDocument/2006/relationships/image" Target="../media/image15.png"/><Relationship Id="rId23" Type="http://schemas.openxmlformats.org/officeDocument/2006/relationships/image" Target="../media/image95.png"/><Relationship Id="rId28" Type="http://schemas.openxmlformats.org/officeDocument/2006/relationships/image" Target="../media/image97.png"/><Relationship Id="rId36" Type="http://schemas.openxmlformats.org/officeDocument/2006/relationships/image" Target="../media/image10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00.png"/><Relationship Id="rId4" Type="http://schemas.openxmlformats.org/officeDocument/2006/relationships/image" Target="../media/image9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94.png"/><Relationship Id="rId27" Type="http://schemas.openxmlformats.org/officeDocument/2006/relationships/image" Target="../media/image27.png"/><Relationship Id="rId30" Type="http://schemas.openxmlformats.org/officeDocument/2006/relationships/image" Target="../media/image99.png"/><Relationship Id="rId35" Type="http://schemas.openxmlformats.org/officeDocument/2006/relationships/image" Target="../media/image102.png"/><Relationship Id="rId8" Type="http://schemas.openxmlformats.org/officeDocument/2006/relationships/image" Target="../media/image8.png"/><Relationship Id="rId3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109.png"/><Relationship Id="rId34" Type="http://schemas.openxmlformats.org/officeDocument/2006/relationships/image" Target="../media/image117.png"/><Relationship Id="rId7" Type="http://schemas.openxmlformats.org/officeDocument/2006/relationships/image" Target="../media/image7.png"/><Relationship Id="rId2" Type="http://schemas.openxmlformats.org/officeDocument/2006/relationships/image" Target="../media/image105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114.png"/><Relationship Id="rId41" Type="http://schemas.openxmlformats.org/officeDocument/2006/relationships/image" Target="../media/image1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12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108.png"/><Relationship Id="rId15" Type="http://schemas.openxmlformats.org/officeDocument/2006/relationships/image" Target="../media/image15.png"/><Relationship Id="rId23" Type="http://schemas.openxmlformats.org/officeDocument/2006/relationships/image" Target="../media/image111.png"/><Relationship Id="rId28" Type="http://schemas.openxmlformats.org/officeDocument/2006/relationships/image" Target="../media/image113.png"/><Relationship Id="rId36" Type="http://schemas.openxmlformats.org/officeDocument/2006/relationships/image" Target="../media/image11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16.png"/><Relationship Id="rId4" Type="http://schemas.openxmlformats.org/officeDocument/2006/relationships/image" Target="../media/image10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10.png"/><Relationship Id="rId27" Type="http://schemas.openxmlformats.org/officeDocument/2006/relationships/image" Target="../media/image27.png"/><Relationship Id="rId30" Type="http://schemas.openxmlformats.org/officeDocument/2006/relationships/image" Target="../media/image115.png"/><Relationship Id="rId35" Type="http://schemas.openxmlformats.org/officeDocument/2006/relationships/image" Target="../media/image118.png"/><Relationship Id="rId8" Type="http://schemas.openxmlformats.org/officeDocument/2006/relationships/image" Target="../media/image8.png"/><Relationship Id="rId3" Type="http://schemas.openxmlformats.org/officeDocument/2006/relationships/image" Target="../media/image10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138.png"/><Relationship Id="rId21" Type="http://schemas.openxmlformats.org/officeDocument/2006/relationships/image" Target="../media/image126.png"/><Relationship Id="rId34" Type="http://schemas.openxmlformats.org/officeDocument/2006/relationships/image" Target="../media/image33.png"/><Relationship Id="rId42" Type="http://schemas.openxmlformats.org/officeDocument/2006/relationships/image" Target="../media/image139.png"/><Relationship Id="rId7" Type="http://schemas.openxmlformats.org/officeDocument/2006/relationships/image" Target="../media/image7.png"/><Relationship Id="rId2" Type="http://schemas.openxmlformats.org/officeDocument/2006/relationships/image" Target="../media/image12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131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29.png"/><Relationship Id="rId32" Type="http://schemas.openxmlformats.org/officeDocument/2006/relationships/image" Target="../media/image134.png"/><Relationship Id="rId37" Type="http://schemas.openxmlformats.org/officeDocument/2006/relationships/image" Target="../media/image137.png"/><Relationship Id="rId40" Type="http://schemas.openxmlformats.org/officeDocument/2006/relationships/image" Target="../media/image39.png"/><Relationship Id="rId5" Type="http://schemas.openxmlformats.org/officeDocument/2006/relationships/image" Target="../media/image125.png"/><Relationship Id="rId15" Type="http://schemas.openxmlformats.org/officeDocument/2006/relationships/image" Target="../media/image15.png"/><Relationship Id="rId23" Type="http://schemas.openxmlformats.org/officeDocument/2006/relationships/image" Target="../media/image128.png"/><Relationship Id="rId28" Type="http://schemas.openxmlformats.org/officeDocument/2006/relationships/image" Target="../media/image27.png"/><Relationship Id="rId36" Type="http://schemas.openxmlformats.org/officeDocument/2006/relationships/image" Target="../media/image1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33.png"/><Relationship Id="rId4" Type="http://schemas.openxmlformats.org/officeDocument/2006/relationships/image" Target="../media/image12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27.png"/><Relationship Id="rId27" Type="http://schemas.openxmlformats.org/officeDocument/2006/relationships/image" Target="../media/image130.png"/><Relationship Id="rId30" Type="http://schemas.openxmlformats.org/officeDocument/2006/relationships/image" Target="../media/image132.png"/><Relationship Id="rId35" Type="http://schemas.openxmlformats.org/officeDocument/2006/relationships/image" Target="../media/image135.png"/><Relationship Id="rId8" Type="http://schemas.openxmlformats.org/officeDocument/2006/relationships/image" Target="../media/image8.png"/><Relationship Id="rId3" Type="http://schemas.openxmlformats.org/officeDocument/2006/relationships/image" Target="../media/image12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142.png"/><Relationship Id="rId34" Type="http://schemas.openxmlformats.org/officeDocument/2006/relationships/image" Target="../media/image15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153.png"/><Relationship Id="rId2" Type="http://schemas.openxmlformats.org/officeDocument/2006/relationships/image" Target="../media/image140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5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141.png"/><Relationship Id="rId15" Type="http://schemas.openxmlformats.org/officeDocument/2006/relationships/image" Target="../media/image15.png"/><Relationship Id="rId23" Type="http://schemas.openxmlformats.org/officeDocument/2006/relationships/image" Target="../media/image144.png"/><Relationship Id="rId28" Type="http://schemas.openxmlformats.org/officeDocument/2006/relationships/image" Target="../media/image146.png"/><Relationship Id="rId36" Type="http://schemas.openxmlformats.org/officeDocument/2006/relationships/image" Target="../media/image15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49.png"/><Relationship Id="rId4" Type="http://schemas.openxmlformats.org/officeDocument/2006/relationships/image" Target="../media/image12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43.png"/><Relationship Id="rId27" Type="http://schemas.openxmlformats.org/officeDocument/2006/relationships/image" Target="../media/image27.png"/><Relationship Id="rId30" Type="http://schemas.openxmlformats.org/officeDocument/2006/relationships/image" Target="../media/image148.png"/><Relationship Id="rId35" Type="http://schemas.openxmlformats.org/officeDocument/2006/relationships/image" Target="../media/image151.png"/><Relationship Id="rId8" Type="http://schemas.openxmlformats.org/officeDocument/2006/relationships/image" Target="../media/image8.png"/><Relationship Id="rId3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158.png"/><Relationship Id="rId34" Type="http://schemas.openxmlformats.org/officeDocument/2006/relationships/image" Target="../media/image166.png"/><Relationship Id="rId7" Type="http://schemas.openxmlformats.org/officeDocument/2006/relationships/image" Target="../media/image7.png"/><Relationship Id="rId2" Type="http://schemas.openxmlformats.org/officeDocument/2006/relationships/image" Target="../media/image15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163.png"/><Relationship Id="rId41" Type="http://schemas.openxmlformats.org/officeDocument/2006/relationships/image" Target="../media/image17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61.png"/><Relationship Id="rId32" Type="http://schemas.openxmlformats.org/officeDocument/2006/relationships/image" Target="../media/image32.png"/><Relationship Id="rId37" Type="http://schemas.openxmlformats.org/officeDocument/2006/relationships/image" Target="../media/image37.jpg"/><Relationship Id="rId40" Type="http://schemas.openxmlformats.org/officeDocument/2006/relationships/image" Target="../media/image40.png"/><Relationship Id="rId5" Type="http://schemas.openxmlformats.org/officeDocument/2006/relationships/image" Target="../media/image157.png"/><Relationship Id="rId15" Type="http://schemas.openxmlformats.org/officeDocument/2006/relationships/image" Target="../media/image15.png"/><Relationship Id="rId23" Type="http://schemas.openxmlformats.org/officeDocument/2006/relationships/image" Target="../media/image160.png"/><Relationship Id="rId28" Type="http://schemas.openxmlformats.org/officeDocument/2006/relationships/image" Target="../media/image162.png"/><Relationship Id="rId36" Type="http://schemas.openxmlformats.org/officeDocument/2006/relationships/image" Target="../media/image16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65.png"/><Relationship Id="rId4" Type="http://schemas.openxmlformats.org/officeDocument/2006/relationships/image" Target="../media/image15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159.png"/><Relationship Id="rId27" Type="http://schemas.openxmlformats.org/officeDocument/2006/relationships/image" Target="../media/image27.png"/><Relationship Id="rId30" Type="http://schemas.openxmlformats.org/officeDocument/2006/relationships/image" Target="../media/image164.png"/><Relationship Id="rId35" Type="http://schemas.openxmlformats.org/officeDocument/2006/relationships/image" Target="../media/image167.png"/><Relationship Id="rId8" Type="http://schemas.openxmlformats.org/officeDocument/2006/relationships/image" Target="../media/image8.png"/><Relationship Id="rId3" Type="http://schemas.openxmlformats.org/officeDocument/2006/relationships/image" Target="../media/image15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1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989464" y="2044699"/>
            <a:ext cx="5438775" cy="183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0">
              <a:lnSpc>
                <a:spcPct val="11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00"/>
                </a:solidFill>
              </a:rPr>
              <a:t>ÇELİK  S</a:t>
            </a:r>
            <a:r>
              <a:rPr sz="5400" spc="-400" dirty="0">
                <a:solidFill>
                  <a:srgbClr val="FFFF00"/>
                </a:solidFill>
              </a:rPr>
              <a:t>T</a:t>
            </a:r>
            <a:r>
              <a:rPr sz="5400" dirty="0">
                <a:solidFill>
                  <a:srgbClr val="FFFF00"/>
                </a:solidFill>
              </a:rPr>
              <a:t>ANDA</a:t>
            </a:r>
            <a:r>
              <a:rPr sz="5400" spc="-195" dirty="0">
                <a:solidFill>
                  <a:srgbClr val="FFFF00"/>
                </a:solidFill>
              </a:rPr>
              <a:t>R</a:t>
            </a:r>
            <a:r>
              <a:rPr sz="5400" spc="-5" dirty="0">
                <a:solidFill>
                  <a:srgbClr val="FFFF00"/>
                </a:solidFill>
              </a:rPr>
              <a:t>TL</a:t>
            </a:r>
            <a:r>
              <a:rPr sz="5400" dirty="0">
                <a:solidFill>
                  <a:srgbClr val="FFFF00"/>
                </a:solidFill>
              </a:rPr>
              <a:t>ARI</a:t>
            </a:r>
            <a:endParaRPr sz="54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926980" y="2953002"/>
            <a:ext cx="5542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SEMENTASYON</a:t>
            </a:r>
            <a:r>
              <a:rPr sz="3200" spc="-90" dirty="0"/>
              <a:t> </a:t>
            </a:r>
            <a:r>
              <a:rPr sz="3200" dirty="0"/>
              <a:t>ÇELİKLERİ</a:t>
            </a:r>
            <a:endParaRPr sz="32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969908" y="1214119"/>
            <a:ext cx="7376159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16230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Sementasyon Çeliği ne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demektir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Yüzeyde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sert ve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aşınmaya dayanıklı,çekirdekte daha yumuşak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ve tok, 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darbelere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dayanan parçalar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için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kullanılan sertleştirile  bilen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çeliklerdir.</a:t>
            </a:r>
            <a:endParaRPr sz="2400">
              <a:latin typeface="Times New Roman"/>
              <a:cs typeface="Times New Roman"/>
            </a:endParaRPr>
          </a:p>
          <a:p>
            <a:pPr marL="951230" lvl="1" indent="-255270">
              <a:lnSpc>
                <a:spcPct val="100000"/>
              </a:lnSpc>
              <a:buSzPct val="95833"/>
              <a:buAutoNum type="alphaLcParenR"/>
              <a:tabLst>
                <a:tab pos="95186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_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Alaşımsız olanları</a:t>
            </a:r>
            <a:r>
              <a:rPr sz="2400" b="1" spc="-19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marR="5080" indent="1293495">
              <a:lnSpc>
                <a:spcPct val="100000"/>
              </a:lnSpc>
              <a:tabLst>
                <a:tab pos="2060575" algn="l"/>
                <a:tab pos="228917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C</a:t>
            </a:r>
            <a:r>
              <a:rPr sz="2400" b="1" spc="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10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karbon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oranı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0,10 olan</a:t>
            </a:r>
            <a:r>
              <a:rPr sz="2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 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demektir.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Diğeri C 15 ‘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dir.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54958" y="4498847"/>
              <a:ext cx="1712976" cy="22067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59714" y="4425695"/>
              <a:ext cx="1822704" cy="22326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86316" y="1136395"/>
            <a:ext cx="73298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b)- Alaşımlı semantasyon</a:t>
            </a:r>
            <a:r>
              <a:rPr sz="2400" b="1" spc="-16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çelikleri</a:t>
            </a:r>
            <a:endParaRPr sz="2400">
              <a:latin typeface="Times New Roman"/>
              <a:cs typeface="Times New Roman"/>
            </a:endParaRPr>
          </a:p>
          <a:p>
            <a:pPr marL="12700" marR="5080" indent="836294">
              <a:lnSpc>
                <a:spcPct val="100000"/>
              </a:lnSpc>
              <a:tabLst>
                <a:tab pos="1961514" algn="l"/>
                <a:tab pos="2214245" algn="l"/>
                <a:tab pos="348551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15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Cr</a:t>
            </a:r>
            <a:r>
              <a:rPr sz="2400" b="1" spc="-3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3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Karbon yüzdesi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0,15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krom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yüzdesi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ise (3/4 ) = 0,75 olan çelik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demektir.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Diğerleri</a:t>
            </a:r>
            <a:r>
              <a:rPr sz="24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86316" y="2233675"/>
            <a:ext cx="1441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16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MnCr</a:t>
            </a:r>
            <a:r>
              <a:rPr sz="24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08792" y="2233675"/>
            <a:ext cx="38030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%0,16 C,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%Mn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(5/4=1,25)  20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MnCr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15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CrNi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84992" y="3330954"/>
            <a:ext cx="4691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9264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18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CrNi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8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%0,18 C,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%Cr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(8/4=2)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4" name="object 44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49602" y="4175759"/>
              <a:ext cx="2136647" cy="21183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446408" y="2664966"/>
            <a:ext cx="2861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ISLAH</a:t>
            </a:r>
            <a:r>
              <a:rPr sz="3200" spc="-85" dirty="0"/>
              <a:t> </a:t>
            </a:r>
            <a:r>
              <a:rPr sz="3200" dirty="0"/>
              <a:t>ÇELİĞİ</a:t>
            </a:r>
            <a:endParaRPr sz="32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07891"/>
            <a:ext cx="9145905" cy="3499485"/>
            <a:chOff x="772668" y="3707891"/>
            <a:chExt cx="9145905" cy="3499485"/>
          </a:xfrm>
        </p:grpSpPr>
        <p:sp>
          <p:nvSpPr>
            <p:cNvPr id="41" name="object 41"/>
            <p:cNvSpPr/>
            <p:nvPr/>
          </p:nvSpPr>
          <p:spPr>
            <a:xfrm>
              <a:off x="4555114" y="3707891"/>
              <a:ext cx="2857499" cy="701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55114" y="3777995"/>
              <a:ext cx="2857500" cy="207264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0" name="object 40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308236" y="1378711"/>
            <a:ext cx="6772909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213360">
              <a:lnSpc>
                <a:spcPct val="100000"/>
              </a:lnSpc>
              <a:spcBef>
                <a:spcPts val="100"/>
              </a:spcBef>
              <a:tabLst>
                <a:tab pos="402907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5. Islah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çelikleri</a:t>
            </a:r>
            <a:r>
              <a:rPr sz="2400" b="1" spc="-6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ne</a:t>
            </a:r>
            <a:r>
              <a:rPr sz="2400" b="1" spc="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demektir?	: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 çeliklerin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2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  karbon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oranları fazla olduğu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için sertleştirmeye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elverişli,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ıslah işlemi”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uyguladıktan sonra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yüksek  tok’luk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gösteren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çeliklerdir.Alaşımsız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ve alaşımlı  makine imalat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çeliğidir.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*	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Alaşımsız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ıslah</a:t>
            </a:r>
            <a:r>
              <a:rPr sz="2400" b="1" spc="-4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çeliği</a:t>
            </a:r>
            <a:endParaRPr sz="2400">
              <a:latin typeface="Times New Roman"/>
              <a:cs typeface="Times New Roman"/>
            </a:endParaRPr>
          </a:p>
          <a:p>
            <a:pPr marL="12700" marR="5080" indent="1369695">
              <a:lnSpc>
                <a:spcPct val="100000"/>
              </a:lnSpc>
              <a:tabLst>
                <a:tab pos="2136775" algn="l"/>
                <a:tab pos="236537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C</a:t>
            </a:r>
            <a:r>
              <a:rPr sz="2400" b="1" spc="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35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içinde %0,35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karbon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olan  çelik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manasındadır.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Diğerleri C 45 , C 60</a:t>
            </a:r>
            <a:r>
              <a:rPr sz="24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dır.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31096" y="1084579"/>
            <a:ext cx="669861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0"/>
              </a:spcBef>
              <a:tabLst>
                <a:tab pos="98488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*	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Alaşımlı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ıslah çelikleri</a:t>
            </a:r>
            <a:r>
              <a:rPr sz="2400" b="1" spc="-10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001394">
              <a:lnSpc>
                <a:spcPct val="100000"/>
              </a:lnSpc>
              <a:tabLst>
                <a:tab pos="2372995" algn="l"/>
                <a:tab pos="3566160" algn="l"/>
                <a:tab pos="5006340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40 Mn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4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Manası,	%0,40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%Mn(4/4=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1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077595" marR="2880995" indent="-106553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Diğer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alaşımlı ıslah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çelikleri</a:t>
            </a:r>
            <a:r>
              <a:rPr sz="24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  41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1153795" marR="397891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36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iMo4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42CrV6</a:t>
            </a:r>
            <a:endParaRPr sz="2400">
              <a:latin typeface="Times New Roman"/>
              <a:cs typeface="Times New Roman"/>
            </a:endParaRPr>
          </a:p>
          <a:p>
            <a:pPr marL="122999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50CrV4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52038" y="3849623"/>
              <a:ext cx="3537203" cy="265480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74598" y="3922775"/>
              <a:ext cx="1891283" cy="251917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858143" y="2809746"/>
            <a:ext cx="4036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NİTRASYON</a:t>
            </a:r>
            <a:r>
              <a:rPr sz="3200" spc="-105" dirty="0"/>
              <a:t> </a:t>
            </a:r>
            <a:r>
              <a:rPr sz="3200" dirty="0"/>
              <a:t>ÇELİĞİ</a:t>
            </a:r>
            <a:endParaRPr sz="32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0" name="object 40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186316" y="848359"/>
            <a:ext cx="697992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6.Nitrasyon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Çelikleri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ne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demektir?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Düşük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sıcaklıkta 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yüzey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sertleştirme işlemlerinden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birisidir.Yüzeye </a:t>
            </a:r>
            <a:r>
              <a:rPr sz="2400" b="1" spc="-10" dirty="0">
                <a:solidFill>
                  <a:srgbClr val="EEF30D"/>
                </a:solidFill>
                <a:latin typeface="Times New Roman"/>
                <a:cs typeface="Times New Roman"/>
              </a:rPr>
              <a:t>azot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enjekte 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edilir.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Sertleşme için yüksek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hızda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soğutma  istenmez.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Isıl işlem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tuz banyosu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ve vakum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fırınında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olur.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R="581660" algn="ctr">
              <a:lnSpc>
                <a:spcPct val="100000"/>
              </a:lnSpc>
              <a:tabLst>
                <a:tab pos="380365" algn="l"/>
                <a:tab pos="1802764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*	27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CrAl</a:t>
            </a:r>
            <a:r>
              <a:rPr sz="2400" b="1" spc="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6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 % 0,27 C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R="3082925" algn="ctr">
              <a:lnSpc>
                <a:spcPct val="100000"/>
              </a:lnSpc>
              <a:tabLst>
                <a:tab pos="248539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( 6/4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1,5)	Diğeri ise</a:t>
            </a:r>
            <a:r>
              <a:rPr sz="24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R="3168015" algn="ctr">
              <a:lnSpc>
                <a:spcPct val="100000"/>
              </a:lnSpc>
              <a:tabLst>
                <a:tab pos="38036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*	34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CrAl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114934" y="4498847"/>
            <a:ext cx="4032503" cy="220675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632848" y="2736594"/>
            <a:ext cx="6127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YÜKSEK </a:t>
            </a:r>
            <a:r>
              <a:rPr sz="3200" spc="-5" dirty="0"/>
              <a:t>ALAŞIMLI</a:t>
            </a:r>
            <a:r>
              <a:rPr sz="3200" spc="-265" dirty="0"/>
              <a:t> </a:t>
            </a:r>
            <a:r>
              <a:rPr sz="3200" dirty="0"/>
              <a:t>ÇELİKLER</a:t>
            </a:r>
            <a:endParaRPr sz="32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81075" marR="5080">
              <a:lnSpc>
                <a:spcPct val="100499"/>
              </a:lnSpc>
              <a:spcBef>
                <a:spcPts val="85"/>
              </a:spcBef>
            </a:pPr>
            <a:r>
              <a:rPr dirty="0"/>
              <a:t>7)- </a:t>
            </a:r>
            <a:r>
              <a:rPr sz="3200" spc="-5" dirty="0"/>
              <a:t>Yüksek alaşımlı </a:t>
            </a:r>
            <a:r>
              <a:rPr sz="3200" dirty="0"/>
              <a:t>çelikler </a:t>
            </a:r>
            <a:r>
              <a:rPr spc="-5" dirty="0"/>
              <a:t>;</a:t>
            </a:r>
            <a:r>
              <a:rPr spc="-5" dirty="0">
                <a:solidFill>
                  <a:srgbClr val="FFFFFF"/>
                </a:solidFill>
              </a:rPr>
              <a:t>Bu çeliklerin  </a:t>
            </a:r>
            <a:r>
              <a:rPr dirty="0">
                <a:solidFill>
                  <a:srgbClr val="FFFFFF"/>
                </a:solidFill>
              </a:rPr>
              <a:t>gösterimin </a:t>
            </a:r>
            <a:r>
              <a:rPr spc="-5" dirty="0">
                <a:solidFill>
                  <a:srgbClr val="FFFFFF"/>
                </a:solidFill>
              </a:rPr>
              <a:t>de </a:t>
            </a:r>
            <a:r>
              <a:rPr dirty="0"/>
              <a:t>X </a:t>
            </a:r>
            <a:r>
              <a:rPr spc="-5" dirty="0"/>
              <a:t>harfi</a:t>
            </a:r>
            <a:r>
              <a:rPr spc="-60" dirty="0"/>
              <a:t> </a:t>
            </a:r>
            <a:r>
              <a:rPr spc="-35" dirty="0">
                <a:solidFill>
                  <a:srgbClr val="FFFFFF"/>
                </a:solidFill>
              </a:rPr>
              <a:t>vardır.</a:t>
            </a:r>
            <a:endParaRPr sz="3200"/>
          </a:p>
        </p:txBody>
      </p:sp>
      <p:sp>
        <p:nvSpPr>
          <p:cNvPr id="40" name="object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993775" marR="17780" indent="683895">
              <a:lnSpc>
                <a:spcPct val="100200"/>
              </a:lnSpc>
              <a:spcBef>
                <a:spcPts val="90"/>
              </a:spcBef>
            </a:pPr>
            <a:r>
              <a:rPr sz="2800" spc="-5" dirty="0">
                <a:solidFill>
                  <a:srgbClr val="EEF30D"/>
                </a:solidFill>
              </a:rPr>
              <a:t>a)-Paslanmaz </a:t>
            </a:r>
            <a:r>
              <a:rPr sz="2800" spc="-10" dirty="0">
                <a:solidFill>
                  <a:srgbClr val="EEF30D"/>
                </a:solidFill>
              </a:rPr>
              <a:t>çeliklerde </a:t>
            </a:r>
            <a:r>
              <a:rPr dirty="0">
                <a:solidFill>
                  <a:srgbClr val="FFFFFF"/>
                </a:solidFill>
              </a:rPr>
              <a:t>, çeliği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korozyona  </a:t>
            </a:r>
            <a:r>
              <a:rPr dirty="0">
                <a:solidFill>
                  <a:srgbClr val="FFFFFF"/>
                </a:solidFill>
              </a:rPr>
              <a:t>karşı koruyan </a:t>
            </a:r>
            <a:r>
              <a:rPr spc="-5" dirty="0">
                <a:solidFill>
                  <a:srgbClr val="FFFFFF"/>
                </a:solidFill>
              </a:rPr>
              <a:t>yegane element </a:t>
            </a:r>
            <a:r>
              <a:rPr spc="-20" dirty="0">
                <a:solidFill>
                  <a:srgbClr val="EEF30D"/>
                </a:solidFill>
              </a:rPr>
              <a:t>krom</a:t>
            </a:r>
            <a:r>
              <a:rPr spc="-20" dirty="0">
                <a:solidFill>
                  <a:srgbClr val="FFFFFF"/>
                </a:solidFill>
              </a:rPr>
              <a:t>’dur.İlave  </a:t>
            </a:r>
            <a:r>
              <a:rPr dirty="0">
                <a:solidFill>
                  <a:srgbClr val="FFFFFF"/>
                </a:solidFill>
              </a:rPr>
              <a:t>olarak </a:t>
            </a:r>
            <a:r>
              <a:rPr spc="-5" dirty="0">
                <a:solidFill>
                  <a:srgbClr val="EEF30D"/>
                </a:solidFill>
              </a:rPr>
              <a:t>Ni </a:t>
            </a:r>
            <a:r>
              <a:rPr spc="-25" dirty="0">
                <a:solidFill>
                  <a:srgbClr val="FFFFFF"/>
                </a:solidFill>
              </a:rPr>
              <a:t>katılır.Krom </a:t>
            </a:r>
            <a:r>
              <a:rPr dirty="0">
                <a:solidFill>
                  <a:srgbClr val="FFFFFF"/>
                </a:solidFill>
              </a:rPr>
              <a:t>oksijenle </a:t>
            </a:r>
            <a:r>
              <a:rPr dirty="0">
                <a:solidFill>
                  <a:srgbClr val="EEF30D"/>
                </a:solidFill>
              </a:rPr>
              <a:t>Cr</a:t>
            </a:r>
            <a:r>
              <a:rPr sz="2400" baseline="-20833" dirty="0">
                <a:solidFill>
                  <a:srgbClr val="EEF30D"/>
                </a:solidFill>
              </a:rPr>
              <a:t>2</a:t>
            </a:r>
            <a:r>
              <a:rPr sz="2400" dirty="0">
                <a:solidFill>
                  <a:srgbClr val="EEF30D"/>
                </a:solidFill>
              </a:rPr>
              <a:t>O</a:t>
            </a:r>
            <a:r>
              <a:rPr sz="2400" baseline="-20833" dirty="0">
                <a:solidFill>
                  <a:srgbClr val="EEF30D"/>
                </a:solidFill>
              </a:rPr>
              <a:t>3 </a:t>
            </a:r>
            <a:r>
              <a:rPr sz="2400" spc="-30" dirty="0">
                <a:solidFill>
                  <a:srgbClr val="FFFFFF"/>
                </a:solidFill>
              </a:rPr>
              <a:t>yapar,Bu  </a:t>
            </a:r>
            <a:r>
              <a:rPr sz="2400" dirty="0">
                <a:solidFill>
                  <a:srgbClr val="FFFFFF"/>
                </a:solidFill>
              </a:rPr>
              <a:t>tabaka metali </a:t>
            </a:r>
            <a:r>
              <a:rPr sz="2400" spc="-10" dirty="0">
                <a:solidFill>
                  <a:srgbClr val="FFFFFF"/>
                </a:solidFill>
              </a:rPr>
              <a:t>korozyondan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40" dirty="0">
                <a:solidFill>
                  <a:srgbClr val="FFFFFF"/>
                </a:solidFill>
              </a:rPr>
              <a:t>korur.</a:t>
            </a:r>
            <a:endParaRPr sz="2400"/>
          </a:p>
        </p:txBody>
      </p:sp>
      <p:grpSp>
        <p:nvGrpSpPr>
          <p:cNvPr id="41" name="object 41"/>
          <p:cNvGrpSpPr/>
          <p:nvPr/>
        </p:nvGrpSpPr>
        <p:grpSpPr>
          <a:xfrm>
            <a:off x="772668" y="3707891"/>
            <a:ext cx="9145905" cy="3499485"/>
            <a:chOff x="772668" y="3707891"/>
            <a:chExt cx="9145905" cy="3499485"/>
          </a:xfrm>
        </p:grpSpPr>
        <p:sp>
          <p:nvSpPr>
            <p:cNvPr id="42" name="object 42"/>
            <p:cNvSpPr/>
            <p:nvPr/>
          </p:nvSpPr>
          <p:spPr>
            <a:xfrm>
              <a:off x="4483486" y="3707891"/>
              <a:ext cx="2790443" cy="701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83486" y="3777995"/>
              <a:ext cx="2790444" cy="272034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0" name="object 40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111640" y="1279651"/>
            <a:ext cx="6861809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Standart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çelik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ihtiyacı niçin</a:t>
            </a:r>
            <a:r>
              <a:rPr sz="2400" b="1" spc="-8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gereklidir?</a:t>
            </a:r>
            <a:endParaRPr sz="2400">
              <a:latin typeface="Times New Roman"/>
              <a:cs typeface="Times New Roman"/>
            </a:endParaRPr>
          </a:p>
          <a:p>
            <a:pPr marL="13970" marR="508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Her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üretici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kendi bildiğine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üretirse,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insanlar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kimden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alacağını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bilemezler.Ama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belli bir standartla 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üretilip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satılırsa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ihtiyacı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olan rahatlıkla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her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üretici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den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alabilir.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07670" indent="1270">
              <a:lnSpc>
                <a:spcPct val="100000"/>
              </a:lnSpc>
              <a:tabLst>
                <a:tab pos="240474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Dünyada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değişik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milletler kendilerine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göre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standartları oluşturup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üretmektedirler.En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önemli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standartları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452880" indent="-375285">
              <a:lnSpc>
                <a:spcPct val="100000"/>
              </a:lnSpc>
              <a:buClr>
                <a:srgbClr val="FFFFFF"/>
              </a:buClr>
              <a:buChar char="*"/>
              <a:tabLst>
                <a:tab pos="1452245" algn="l"/>
                <a:tab pos="1452880" algn="l"/>
                <a:tab pos="2278380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TS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Türkiye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standardı,</a:t>
            </a:r>
            <a:endParaRPr sz="2400">
              <a:latin typeface="Times New Roman"/>
              <a:cs typeface="Times New Roman"/>
            </a:endParaRPr>
          </a:p>
          <a:p>
            <a:pPr marL="1458595" indent="-381635">
              <a:lnSpc>
                <a:spcPct val="100000"/>
              </a:lnSpc>
              <a:buClr>
                <a:srgbClr val="FFFFFF"/>
              </a:buClr>
              <a:buChar char="*"/>
              <a:tabLst>
                <a:tab pos="1458595" algn="l"/>
                <a:tab pos="1459230" algn="l"/>
                <a:tab pos="2322830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EN	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Avrupa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standardı,</a:t>
            </a:r>
            <a:endParaRPr sz="2400">
              <a:latin typeface="Times New Roman"/>
              <a:cs typeface="Times New Roman"/>
            </a:endParaRPr>
          </a:p>
          <a:p>
            <a:pPr marL="1458595" indent="-381635">
              <a:lnSpc>
                <a:spcPct val="100000"/>
              </a:lnSpc>
              <a:buClr>
                <a:srgbClr val="FFFFFF"/>
              </a:buClr>
              <a:buChar char="*"/>
              <a:tabLst>
                <a:tab pos="1458595" algn="l"/>
                <a:tab pos="1459230" algn="l"/>
                <a:tab pos="2383790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DIN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Alman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standardı,</a:t>
            </a:r>
            <a:endParaRPr sz="2400">
              <a:latin typeface="Times New Roman"/>
              <a:cs typeface="Times New Roman"/>
            </a:endParaRPr>
          </a:p>
          <a:p>
            <a:pPr marL="1458595" indent="-381635">
              <a:lnSpc>
                <a:spcPct val="100000"/>
              </a:lnSpc>
              <a:buClr>
                <a:srgbClr val="FFFFFF"/>
              </a:buClr>
              <a:buChar char="*"/>
              <a:tabLst>
                <a:tab pos="1458595" algn="l"/>
                <a:tab pos="1459230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SAE,</a:t>
            </a:r>
            <a:r>
              <a:rPr sz="2400" b="1" spc="-114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AISI,</a:t>
            </a:r>
            <a:r>
              <a:rPr sz="2400" b="1" spc="-12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ASTM,</a:t>
            </a:r>
            <a:r>
              <a:rPr sz="2400" b="1" spc="-12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ASME</a:t>
            </a:r>
            <a:r>
              <a:rPr sz="2400" b="1" spc="-13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Amerikan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standardı,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116212" y="705103"/>
            <a:ext cx="356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Paslanmaz </a:t>
            </a:r>
            <a:r>
              <a:rPr dirty="0">
                <a:solidFill>
                  <a:srgbClr val="FFFFFF"/>
                </a:solidFill>
              </a:rPr>
              <a:t>çelik örnekleri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041536" y="1436623"/>
            <a:ext cx="74117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7695">
              <a:lnSpc>
                <a:spcPct val="100000"/>
              </a:lnSpc>
              <a:spcBef>
                <a:spcPts val="100"/>
              </a:spcBef>
              <a:tabLst>
                <a:tab pos="1001394" algn="l"/>
                <a:tab pos="2487295" algn="l"/>
                <a:tab pos="378269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*	X</a:t>
            </a:r>
            <a:r>
              <a:rPr sz="2400" b="1" spc="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10Cr</a:t>
            </a:r>
            <a:r>
              <a:rPr sz="2400" b="1" spc="-3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13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0,10 karbon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var,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içindeki  Cr oranı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ise %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96595">
              <a:lnSpc>
                <a:spcPct val="100000"/>
              </a:lnSpc>
              <a:tabLst>
                <a:tab pos="1153795" algn="l"/>
                <a:tab pos="1527175" algn="l"/>
                <a:tab pos="3101340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*	X	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5CrNi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 18</a:t>
            </a:r>
            <a:r>
              <a:rPr sz="2400" b="1" spc="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9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%0,05 C,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%18</a:t>
            </a:r>
            <a:r>
              <a:rPr sz="2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Cr,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%9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içeriyor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demektir.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2" name="object 42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79042" y="3777995"/>
              <a:ext cx="2857500" cy="28575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b)- </a:t>
            </a:r>
            <a:r>
              <a:rPr spc="-5" dirty="0"/>
              <a:t>Ateşe dayanıklı </a:t>
            </a:r>
            <a:r>
              <a:rPr spc="-10" dirty="0"/>
              <a:t>çelikler </a:t>
            </a:r>
            <a:r>
              <a:rPr dirty="0"/>
              <a:t>de</a:t>
            </a:r>
            <a:r>
              <a:rPr spc="-300" dirty="0"/>
              <a:t> </a:t>
            </a:r>
            <a:r>
              <a:rPr sz="2400" dirty="0">
                <a:solidFill>
                  <a:srgbClr val="FFFFFF"/>
                </a:solidFill>
              </a:rPr>
              <a:t>;</a:t>
            </a:r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3091572" y="1489963"/>
            <a:ext cx="2685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*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X 10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CrAl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*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X 15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CrNiSi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sz="2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72668" y="3130295"/>
            <a:ext cx="9145905" cy="4076700"/>
            <a:chOff x="772668" y="3130295"/>
            <a:chExt cx="9145905" cy="4076700"/>
          </a:xfrm>
        </p:grpSpPr>
        <p:sp>
          <p:nvSpPr>
            <p:cNvPr id="42" name="object 42"/>
            <p:cNvSpPr/>
            <p:nvPr/>
          </p:nvSpPr>
          <p:spPr>
            <a:xfrm>
              <a:off x="2034418" y="3130295"/>
              <a:ext cx="3959351" cy="6476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23665" y="3134867"/>
              <a:ext cx="3816095" cy="6431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34418" y="3777995"/>
              <a:ext cx="3959351" cy="165658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23665" y="3777995"/>
              <a:ext cx="3816095" cy="164744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048643" y="1802383"/>
            <a:ext cx="32245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95" dirty="0"/>
              <a:t>YAY</a:t>
            </a:r>
            <a:r>
              <a:rPr sz="3200" spc="-220" dirty="0"/>
              <a:t> </a:t>
            </a:r>
            <a:r>
              <a:rPr sz="3200" dirty="0"/>
              <a:t>ÇELİKLERİ</a:t>
            </a:r>
            <a:endParaRPr sz="32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130295"/>
            <a:ext cx="9145905" cy="4076700"/>
            <a:chOff x="772668" y="3130295"/>
            <a:chExt cx="9145905" cy="4076700"/>
          </a:xfrm>
        </p:grpSpPr>
        <p:sp>
          <p:nvSpPr>
            <p:cNvPr id="41" name="object 41"/>
            <p:cNvSpPr/>
            <p:nvPr/>
          </p:nvSpPr>
          <p:spPr>
            <a:xfrm>
              <a:off x="4122298" y="3130295"/>
              <a:ext cx="3102863" cy="6476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22298" y="3777995"/>
              <a:ext cx="3102863" cy="232409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86316" y="1352803"/>
            <a:ext cx="70954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8650">
              <a:lnSpc>
                <a:spcPct val="100000"/>
              </a:lnSpc>
              <a:spcBef>
                <a:spcPts val="100"/>
              </a:spcBef>
              <a:tabLst>
                <a:tab pos="2131695" algn="l"/>
              </a:tabLst>
            </a:pPr>
            <a:r>
              <a:rPr sz="2400" b="1" spc="-45" dirty="0">
                <a:solidFill>
                  <a:srgbClr val="EEF30D"/>
                </a:solidFill>
                <a:latin typeface="Times New Roman"/>
                <a:cs typeface="Times New Roman"/>
              </a:rPr>
              <a:t>8)-Yay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 çelikleri	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; 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Yaya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esneklik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kazandırmak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için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içersine Si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katılan</a:t>
            </a:r>
            <a:r>
              <a:rPr sz="2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çeliklerdir.</a:t>
            </a:r>
            <a:endParaRPr sz="2400">
              <a:latin typeface="Times New Roman"/>
              <a:cs typeface="Times New Roman"/>
            </a:endParaRPr>
          </a:p>
          <a:p>
            <a:pPr marL="12700" marR="5080" indent="760095">
              <a:lnSpc>
                <a:spcPct val="100000"/>
              </a:lnSpc>
              <a:tabLst>
                <a:tab pos="2406650" algn="l"/>
                <a:tab pos="3702050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* 55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Si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 7 H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;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İçersinde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0,55 C var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(7/4=1,75) ve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H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Hidrojeni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alınmış</a:t>
            </a:r>
            <a:r>
              <a:rPr sz="24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anlamındadır.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634740"/>
            <a:ext cx="9145905" cy="3572510"/>
            <a:chOff x="772668" y="3634740"/>
            <a:chExt cx="9145905" cy="3572510"/>
          </a:xfrm>
        </p:grpSpPr>
        <p:sp>
          <p:nvSpPr>
            <p:cNvPr id="41" name="object 41"/>
            <p:cNvSpPr/>
            <p:nvPr/>
          </p:nvSpPr>
          <p:spPr>
            <a:xfrm>
              <a:off x="2898526" y="3634740"/>
              <a:ext cx="1754123" cy="14325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2668" y="3777996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3777996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4126992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4803648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2059" y="3777996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4418" y="3777996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2381" y="3782568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905" y="4459224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0857" y="5135880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5427" y="6323076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98526" y="3777996"/>
              <a:ext cx="1754123" cy="273100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98370" y="4066032"/>
              <a:ext cx="4762500" cy="238201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81388" y="1081531"/>
            <a:ext cx="3352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EEF30D"/>
                </a:solidFill>
                <a:latin typeface="Times New Roman"/>
                <a:cs typeface="Times New Roman"/>
              </a:rPr>
              <a:t>9)- </a:t>
            </a:r>
            <a:r>
              <a:rPr sz="32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Rulman </a:t>
            </a:r>
            <a:r>
              <a:rPr sz="3200" b="1" dirty="0">
                <a:solidFill>
                  <a:srgbClr val="EEF30D"/>
                </a:solidFill>
                <a:latin typeface="Times New Roman"/>
                <a:cs typeface="Times New Roman"/>
              </a:rPr>
              <a:t>Çeliği</a:t>
            </a:r>
            <a:r>
              <a:rPr sz="3200" b="1" spc="-12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EF30D"/>
                </a:solidFill>
                <a:latin typeface="Times New Roman"/>
                <a:cs typeface="Times New Roman"/>
              </a:rPr>
              <a:t>;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41864" y="2059939"/>
            <a:ext cx="595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1657985" algn="l"/>
                <a:tab pos="1886585" algn="l"/>
                <a:tab pos="300418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*	100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Cr</a:t>
            </a:r>
            <a:r>
              <a:rPr sz="2400" b="1" spc="-3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6	,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C,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(6/4=1,5)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72668" y="2915411"/>
            <a:ext cx="9145905" cy="4291965"/>
            <a:chOff x="772668" y="2915411"/>
            <a:chExt cx="9145905" cy="4291965"/>
          </a:xfrm>
        </p:grpSpPr>
        <p:sp>
          <p:nvSpPr>
            <p:cNvPr id="42" name="object 42"/>
            <p:cNvSpPr/>
            <p:nvPr/>
          </p:nvSpPr>
          <p:spPr>
            <a:xfrm>
              <a:off x="2538862" y="2915411"/>
              <a:ext cx="3240023" cy="86258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31514" y="2915411"/>
              <a:ext cx="2359151" cy="86258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5427" y="6323076"/>
              <a:ext cx="850391" cy="8397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38862" y="3777995"/>
              <a:ext cx="3240023" cy="212750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31514" y="3777995"/>
              <a:ext cx="2359151" cy="208788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257944" y="1636267"/>
            <a:ext cx="7178040" cy="124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10)- </a:t>
            </a:r>
            <a:r>
              <a:rPr sz="3200" spc="-60" dirty="0"/>
              <a:t>Takım </a:t>
            </a:r>
            <a:r>
              <a:rPr sz="3200" dirty="0"/>
              <a:t>çelikleri</a:t>
            </a:r>
            <a:r>
              <a:rPr sz="3200" spc="-90" dirty="0"/>
              <a:t> </a:t>
            </a:r>
            <a:r>
              <a:rPr sz="3200" dirty="0"/>
              <a:t>;</a:t>
            </a:r>
            <a:endParaRPr sz="3200"/>
          </a:p>
          <a:p>
            <a:pPr marL="12700" marR="5080" indent="68580">
              <a:lnSpc>
                <a:spcPct val="100000"/>
              </a:lnSpc>
              <a:spcBef>
                <a:spcPts val="20"/>
              </a:spcBef>
            </a:pPr>
            <a:r>
              <a:rPr spc="-45" dirty="0">
                <a:solidFill>
                  <a:srgbClr val="FFFFFF"/>
                </a:solidFill>
              </a:rPr>
              <a:t>Takım </a:t>
            </a:r>
            <a:r>
              <a:rPr dirty="0">
                <a:solidFill>
                  <a:srgbClr val="FFFFFF"/>
                </a:solidFill>
              </a:rPr>
              <a:t>çeliğinin </a:t>
            </a:r>
            <a:r>
              <a:rPr spc="-5" dirty="0">
                <a:solidFill>
                  <a:srgbClr val="FFFFFF"/>
                </a:solidFill>
              </a:rPr>
              <a:t>ana </a:t>
            </a:r>
            <a:r>
              <a:rPr dirty="0">
                <a:solidFill>
                  <a:srgbClr val="FFFFFF"/>
                </a:solidFill>
              </a:rPr>
              <a:t>kuralı, iyi </a:t>
            </a:r>
            <a:r>
              <a:rPr spc="-5" dirty="0">
                <a:solidFill>
                  <a:srgbClr val="FFFFFF"/>
                </a:solidFill>
              </a:rPr>
              <a:t>bir </a:t>
            </a:r>
            <a:r>
              <a:rPr dirty="0">
                <a:solidFill>
                  <a:srgbClr val="FFFFFF"/>
                </a:solidFill>
              </a:rPr>
              <a:t>ısıl işlem</a:t>
            </a:r>
            <a:r>
              <a:rPr spc="-2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geçirmiyen  </a:t>
            </a:r>
            <a:r>
              <a:rPr spc="-5" dirty="0">
                <a:solidFill>
                  <a:srgbClr val="FFFFFF"/>
                </a:solidFill>
              </a:rPr>
              <a:t>hiçbir </a:t>
            </a:r>
            <a:r>
              <a:rPr dirty="0">
                <a:solidFill>
                  <a:srgbClr val="FFFFFF"/>
                </a:solidFill>
              </a:rPr>
              <a:t>çelik, takım çeliği olarak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kullanılamaz.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256420" y="3224274"/>
            <a:ext cx="65176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Takım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Çelikleri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marR="303022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1-Soğuk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iş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Takım</a:t>
            </a:r>
            <a:r>
              <a:rPr sz="24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Çelikleri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2-Sıcak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iş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Takım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Çelikleri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3-Plastik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Takım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Çelikleri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4-Yüksek hız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Çelikleri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diye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ana gruba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ayrılırlar.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597796" y="1523491"/>
            <a:ext cx="66071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1-Soğuk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iş </a:t>
            </a:r>
            <a:r>
              <a:rPr sz="2400" b="1" spc="-45" dirty="0">
                <a:solidFill>
                  <a:srgbClr val="EEF30D"/>
                </a:solidFill>
                <a:latin typeface="Times New Roman"/>
                <a:cs typeface="Times New Roman"/>
              </a:rPr>
              <a:t>Takım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Çelikleri’ne</a:t>
            </a:r>
            <a:r>
              <a:rPr sz="2400" b="1" spc="-8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örnek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422275" algn="l"/>
                <a:tab pos="422909" algn="l"/>
                <a:tab pos="213677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X</a:t>
            </a:r>
            <a:r>
              <a:rPr sz="2400" b="1" spc="1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210Cr</a:t>
            </a:r>
            <a:r>
              <a:rPr sz="2400" b="1" spc="-5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12,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2,1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C,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12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içeriyor 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demektir.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22275" indent="-410209">
              <a:lnSpc>
                <a:spcPct val="100000"/>
              </a:lnSpc>
              <a:buFont typeface="Times New Roman"/>
              <a:buChar char="•"/>
              <a:tabLst>
                <a:tab pos="422275" algn="l"/>
                <a:tab pos="422909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X 165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CrMoV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46226" y="4066031"/>
              <a:ext cx="3572255" cy="238201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81388" y="1299463"/>
            <a:ext cx="63823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SzPct val="95833"/>
              <a:buAutoNum type="arabicPlain" startAt="2"/>
              <a:tabLst>
                <a:tab pos="267335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Sıcak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iş </a:t>
            </a:r>
            <a:r>
              <a:rPr sz="2400" b="1" spc="-45" dirty="0">
                <a:solidFill>
                  <a:srgbClr val="EEF30D"/>
                </a:solidFill>
                <a:latin typeface="Times New Roman"/>
                <a:cs typeface="Times New Roman"/>
              </a:rPr>
              <a:t>Takım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Çelikleri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‘ne örnek</a:t>
            </a:r>
            <a:r>
              <a:rPr sz="2400" b="1" spc="-10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848994" lvl="1" indent="-381635">
              <a:lnSpc>
                <a:spcPct val="100000"/>
              </a:lnSpc>
              <a:buChar char="*"/>
              <a:tabLst>
                <a:tab pos="848994" algn="l"/>
                <a:tab pos="849630" algn="l"/>
                <a:tab pos="300672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X 30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WCrV</a:t>
            </a:r>
            <a:r>
              <a:rPr sz="2400" b="1" spc="-7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9 3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0,30 C ,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%9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W,</a:t>
            </a:r>
            <a:endParaRPr sz="240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%3V</a:t>
            </a:r>
            <a:endParaRPr sz="2400">
              <a:latin typeface="Times New Roman"/>
              <a:cs typeface="Times New Roman"/>
            </a:endParaRPr>
          </a:p>
          <a:p>
            <a:pPr marL="848994" lvl="1" indent="-381635">
              <a:lnSpc>
                <a:spcPct val="100000"/>
              </a:lnSpc>
              <a:buChar char="*"/>
              <a:tabLst>
                <a:tab pos="848994" algn="l"/>
                <a:tab pos="84963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X 40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CrMoV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563111"/>
            <a:ext cx="9145905" cy="3644265"/>
            <a:chOff x="772668" y="3563111"/>
            <a:chExt cx="9145905" cy="3644265"/>
          </a:xfrm>
        </p:grpSpPr>
        <p:sp>
          <p:nvSpPr>
            <p:cNvPr id="41" name="object 41"/>
            <p:cNvSpPr/>
            <p:nvPr/>
          </p:nvSpPr>
          <p:spPr>
            <a:xfrm>
              <a:off x="3043306" y="3563111"/>
              <a:ext cx="4762499" cy="21488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43306" y="3777995"/>
              <a:ext cx="4762499" cy="217627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02724" y="1299463"/>
            <a:ext cx="66198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indent="-30353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1623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Plastik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takım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çeliklerine örnek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772795" lvl="1" indent="-457834">
              <a:lnSpc>
                <a:spcPct val="100000"/>
              </a:lnSpc>
              <a:buClr>
                <a:srgbClr val="FFFFFF"/>
              </a:buClr>
              <a:buChar char="*"/>
              <a:tabLst>
                <a:tab pos="772795" algn="l"/>
                <a:tab pos="773430" algn="l"/>
                <a:tab pos="3086100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40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Cr MnMo</a:t>
            </a:r>
            <a:r>
              <a:rPr sz="2400" b="1" spc="-4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8</a:t>
            </a:r>
            <a:r>
              <a:rPr sz="2400" b="1" spc="5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5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0,40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C,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%2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Cr,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%1,25Mn</a:t>
            </a:r>
            <a:endParaRPr sz="2400">
              <a:latin typeface="Times New Roman"/>
              <a:cs typeface="Times New Roman"/>
            </a:endParaRPr>
          </a:p>
          <a:p>
            <a:pPr marL="772795" lvl="1" indent="-457834">
              <a:lnSpc>
                <a:spcPct val="100000"/>
              </a:lnSpc>
              <a:buChar char="*"/>
              <a:tabLst>
                <a:tab pos="772795" algn="l"/>
                <a:tab pos="77343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X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36CrMo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17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2915411"/>
            <a:ext cx="9145905" cy="4291965"/>
            <a:chOff x="772668" y="2915411"/>
            <a:chExt cx="9145905" cy="4291965"/>
          </a:xfrm>
        </p:grpSpPr>
        <p:sp>
          <p:nvSpPr>
            <p:cNvPr id="41" name="object 41"/>
            <p:cNvSpPr/>
            <p:nvPr/>
          </p:nvSpPr>
          <p:spPr>
            <a:xfrm>
              <a:off x="3186562" y="2915411"/>
              <a:ext cx="4238243" cy="86258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5427" y="6323076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86562" y="3777995"/>
              <a:ext cx="4238244" cy="23378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041536" y="1081531"/>
            <a:ext cx="6429375" cy="161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Yüksek hız çeliklerine </a:t>
            </a:r>
            <a:r>
              <a:rPr sz="3200" dirty="0"/>
              <a:t>örnek</a:t>
            </a:r>
            <a:r>
              <a:rPr sz="3200" spc="-254" dirty="0"/>
              <a:t> </a:t>
            </a:r>
            <a:r>
              <a:rPr dirty="0"/>
              <a:t>;</a:t>
            </a:r>
            <a:endParaRPr sz="3200"/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pc="-5" dirty="0">
                <a:solidFill>
                  <a:srgbClr val="FFFFFF"/>
                </a:solidFill>
              </a:rPr>
              <a:t>Bu çelikler önlerine sadece </a:t>
            </a:r>
            <a:r>
              <a:rPr dirty="0"/>
              <a:t>HS </a:t>
            </a:r>
            <a:r>
              <a:rPr spc="-10" dirty="0">
                <a:solidFill>
                  <a:srgbClr val="FFFFFF"/>
                </a:solidFill>
              </a:rPr>
              <a:t>ibaresi getirilerek  </a:t>
            </a:r>
            <a:r>
              <a:rPr spc="-5" dirty="0">
                <a:solidFill>
                  <a:srgbClr val="FFFFFF"/>
                </a:solidFill>
              </a:rPr>
              <a:t>kullanılırlar </a:t>
            </a:r>
            <a:r>
              <a:rPr spc="-20" dirty="0">
                <a:solidFill>
                  <a:srgbClr val="FFFFFF"/>
                </a:solidFill>
              </a:rPr>
              <a:t>;</a:t>
            </a:r>
            <a:r>
              <a:rPr spc="-20" dirty="0"/>
              <a:t>Wolfram </a:t>
            </a:r>
            <a:r>
              <a:rPr dirty="0">
                <a:solidFill>
                  <a:srgbClr val="FFFFFF"/>
                </a:solidFill>
              </a:rPr>
              <a:t>ve </a:t>
            </a:r>
            <a:r>
              <a:rPr dirty="0"/>
              <a:t>kobalt </a:t>
            </a:r>
            <a:r>
              <a:rPr spc="-15" dirty="0">
                <a:solidFill>
                  <a:srgbClr val="FFFFFF"/>
                </a:solidFill>
              </a:rPr>
              <a:t>içerirler.Yüksek  </a:t>
            </a:r>
            <a:r>
              <a:rPr spc="-5" dirty="0">
                <a:solidFill>
                  <a:srgbClr val="FFFFFF"/>
                </a:solidFill>
              </a:rPr>
              <a:t>hızlarda parça </a:t>
            </a:r>
            <a:r>
              <a:rPr dirty="0">
                <a:solidFill>
                  <a:srgbClr val="FFFFFF"/>
                </a:solidFill>
              </a:rPr>
              <a:t>işlemelerde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kullanılırlar.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491484"/>
            <a:ext cx="9145905" cy="3716020"/>
            <a:chOff x="772668" y="3491484"/>
            <a:chExt cx="9145905" cy="3716020"/>
          </a:xfrm>
        </p:grpSpPr>
        <p:sp>
          <p:nvSpPr>
            <p:cNvPr id="41" name="object 41"/>
            <p:cNvSpPr/>
            <p:nvPr/>
          </p:nvSpPr>
          <p:spPr>
            <a:xfrm>
              <a:off x="4986406" y="3491484"/>
              <a:ext cx="3672839" cy="28651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2668" y="3777996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3777996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4126992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4803648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42059" y="3777996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34418" y="3777996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2381" y="3782568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905" y="4459224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0857" y="5135880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5427" y="6323076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040012" y="3035299"/>
            <a:ext cx="708215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lnSpc>
                <a:spcPct val="100000"/>
              </a:lnSpc>
              <a:spcBef>
                <a:spcPts val="100"/>
              </a:spcBef>
              <a:tabLst>
                <a:tab pos="1231265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HS0-4-1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ibarenin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karşısına kimyasal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kompozisyon  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yazılır. 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Veya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marR="584073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HS1-4-2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18-0-1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HS2-9-2  HS3-3-2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…..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HS10-4-3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GİBİ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986406" y="3777995"/>
            <a:ext cx="3672840" cy="24643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4925" marR="5080" indent="-342900">
              <a:lnSpc>
                <a:spcPct val="100000"/>
              </a:lnSpc>
              <a:spcBef>
                <a:spcPts val="100"/>
              </a:spcBef>
              <a:tabLst>
                <a:tab pos="4986020" algn="l"/>
              </a:tabLst>
            </a:pPr>
            <a:r>
              <a:rPr spc="-5" dirty="0">
                <a:solidFill>
                  <a:srgbClr val="FFFFFF"/>
                </a:solidFill>
              </a:rPr>
              <a:t>Türkiye </a:t>
            </a:r>
            <a:r>
              <a:rPr dirty="0">
                <a:solidFill>
                  <a:srgbClr val="FFFFFF"/>
                </a:solidFill>
              </a:rPr>
              <a:t>son </a:t>
            </a:r>
            <a:r>
              <a:rPr spc="-5" dirty="0">
                <a:solidFill>
                  <a:srgbClr val="FFFFFF"/>
                </a:solidFill>
              </a:rPr>
              <a:t>yıllarda avrupa </a:t>
            </a:r>
            <a:r>
              <a:rPr dirty="0">
                <a:solidFill>
                  <a:srgbClr val="FFFFFF"/>
                </a:solidFill>
              </a:rPr>
              <a:t>birliği üyeliği için </a:t>
            </a:r>
            <a:r>
              <a:rPr spc="-5" dirty="0">
                <a:solidFill>
                  <a:srgbClr val="FFFFFF"/>
                </a:solidFill>
              </a:rPr>
              <a:t>çaba  gösterdiğinden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norm’larını	</a:t>
            </a:r>
            <a:r>
              <a:rPr spc="-5" dirty="0"/>
              <a:t>EN </a:t>
            </a:r>
            <a:r>
              <a:rPr spc="-5" dirty="0">
                <a:solidFill>
                  <a:srgbClr val="FFFFFF"/>
                </a:solidFill>
              </a:rPr>
              <a:t>normlarına  uyarlamaya </a:t>
            </a:r>
            <a:r>
              <a:rPr spc="-15" dirty="0">
                <a:solidFill>
                  <a:srgbClr val="FFFFFF"/>
                </a:solidFill>
              </a:rPr>
              <a:t>çalışmaktadır. </a:t>
            </a:r>
            <a:r>
              <a:rPr spc="-5" dirty="0"/>
              <a:t>TS EN </a:t>
            </a:r>
            <a:r>
              <a:rPr dirty="0"/>
              <a:t>10027-1/</a:t>
            </a:r>
            <a:r>
              <a:rPr spc="-140" dirty="0"/>
              <a:t> </a:t>
            </a:r>
            <a:r>
              <a:rPr dirty="0"/>
              <a:t>Ocak  1996 </a:t>
            </a:r>
            <a:r>
              <a:rPr spc="-5" dirty="0">
                <a:solidFill>
                  <a:srgbClr val="FFFFFF"/>
                </a:solidFill>
              </a:rPr>
              <a:t>standardı şeklinde </a:t>
            </a:r>
            <a:r>
              <a:rPr dirty="0">
                <a:solidFill>
                  <a:srgbClr val="FFFFFF"/>
                </a:solidFill>
              </a:rPr>
              <a:t>gösterim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başlamıştır.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76303" y="1012951"/>
            <a:ext cx="285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Konu </a:t>
            </a:r>
            <a:r>
              <a:rPr dirty="0"/>
              <a:t>ile ilgili</a:t>
            </a:r>
            <a:r>
              <a:rPr spc="-135" dirty="0"/>
              <a:t> </a:t>
            </a:r>
            <a:r>
              <a:rPr spc="-5" dirty="0"/>
              <a:t>Sorular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0580" marR="5080">
              <a:lnSpc>
                <a:spcPct val="100000"/>
              </a:lnSpc>
              <a:spcBef>
                <a:spcPts val="100"/>
              </a:spcBef>
              <a:tabLst>
                <a:tab pos="5114290" algn="l"/>
              </a:tabLst>
            </a:pPr>
            <a:r>
              <a:rPr spc="-5" dirty="0"/>
              <a:t>Soru </a:t>
            </a:r>
            <a:r>
              <a:rPr dirty="0"/>
              <a:t>1.</a:t>
            </a:r>
            <a:r>
              <a:rPr spc="-110" dirty="0"/>
              <a:t> </a:t>
            </a:r>
            <a:r>
              <a:rPr spc="-5" dirty="0"/>
              <a:t>Aşağıdakilerden</a:t>
            </a:r>
            <a:r>
              <a:rPr spc="-10" dirty="0"/>
              <a:t> </a:t>
            </a:r>
            <a:r>
              <a:rPr spc="-5" dirty="0"/>
              <a:t>hangisi	</a:t>
            </a:r>
            <a:r>
              <a:rPr dirty="0"/>
              <a:t>amerikan</a:t>
            </a:r>
            <a:r>
              <a:rPr spc="-90" dirty="0"/>
              <a:t> </a:t>
            </a:r>
            <a:r>
              <a:rPr spc="-5" dirty="0"/>
              <a:t>standardı  değildir</a:t>
            </a:r>
            <a:r>
              <a:rPr spc="-90" dirty="0"/>
              <a:t> </a:t>
            </a:r>
            <a:r>
              <a:rPr dirty="0"/>
              <a:t>?</a:t>
            </a:r>
          </a:p>
          <a:p>
            <a:pPr marL="830580">
              <a:lnSpc>
                <a:spcPct val="100000"/>
              </a:lnSpc>
              <a:tabLst>
                <a:tab pos="2007235" algn="l"/>
              </a:tabLst>
            </a:pPr>
            <a:r>
              <a:rPr dirty="0">
                <a:solidFill>
                  <a:srgbClr val="FFFFFF"/>
                </a:solidFill>
              </a:rPr>
              <a:t>a)-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SAE	b)- DIN </a:t>
            </a:r>
            <a:r>
              <a:rPr dirty="0">
                <a:solidFill>
                  <a:srgbClr val="FFFFFF"/>
                </a:solidFill>
              </a:rPr>
              <a:t>c)- </a:t>
            </a:r>
            <a:r>
              <a:rPr spc="-5" dirty="0">
                <a:solidFill>
                  <a:srgbClr val="FFFFFF"/>
                </a:solidFill>
              </a:rPr>
              <a:t>ASTM, d)-</a:t>
            </a:r>
            <a:r>
              <a:rPr spc="-24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AISI,</a:t>
            </a:r>
          </a:p>
          <a:p>
            <a:pPr marL="830580" marR="672465">
              <a:lnSpc>
                <a:spcPct val="100000"/>
              </a:lnSpc>
            </a:pPr>
            <a:r>
              <a:rPr spc="-5" dirty="0"/>
              <a:t>Soru2. En önemli standartlardan hangisi </a:t>
            </a:r>
            <a:r>
              <a:rPr dirty="0"/>
              <a:t>alman  </a:t>
            </a:r>
            <a:r>
              <a:rPr spc="-5" dirty="0"/>
              <a:t>standartıdır?</a:t>
            </a:r>
          </a:p>
          <a:p>
            <a:pPr marL="829310">
              <a:lnSpc>
                <a:spcPct val="100000"/>
              </a:lnSpc>
              <a:tabLst>
                <a:tab pos="1778635" algn="l"/>
                <a:tab pos="3185160" algn="l"/>
              </a:tabLst>
            </a:pPr>
            <a:r>
              <a:rPr dirty="0">
                <a:solidFill>
                  <a:srgbClr val="FFFFFF"/>
                </a:solidFill>
              </a:rPr>
              <a:t>a)-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TS	b)-ASTM	c)-AISI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d)-DIN</a:t>
            </a:r>
          </a:p>
          <a:p>
            <a:pPr marL="829310" marR="1039494">
              <a:lnSpc>
                <a:spcPct val="100000"/>
              </a:lnSpc>
            </a:pPr>
            <a:r>
              <a:rPr spc="-5" dirty="0"/>
              <a:t>Soru3.Türkiye halihazırda hangi standart </a:t>
            </a:r>
            <a:r>
              <a:rPr dirty="0"/>
              <a:t>ile  </a:t>
            </a:r>
            <a:r>
              <a:rPr spc="-15" dirty="0"/>
              <a:t>çalışmaktadır.?</a:t>
            </a:r>
          </a:p>
          <a:p>
            <a:pPr marL="829310">
              <a:lnSpc>
                <a:spcPct val="100000"/>
              </a:lnSpc>
              <a:tabLst>
                <a:tab pos="2215515" algn="l"/>
                <a:tab pos="3185160" algn="l"/>
              </a:tabLst>
            </a:pPr>
            <a:r>
              <a:rPr spc="-5" dirty="0">
                <a:solidFill>
                  <a:srgbClr val="FFFFFF"/>
                </a:solidFill>
              </a:rPr>
              <a:t>a)-ASTM	b)-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TS	c)-AISI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d)-DIN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0" name="object 40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282328" y="727963"/>
            <a:ext cx="6690359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Soru4.Dökme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çelik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nasıl</a:t>
            </a:r>
            <a:r>
              <a:rPr sz="24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gösterilir?</a:t>
            </a:r>
            <a:endParaRPr sz="2400">
              <a:latin typeface="Times New Roman"/>
              <a:cs typeface="Times New Roman"/>
            </a:endParaRPr>
          </a:p>
          <a:p>
            <a:pPr marL="12700" marR="329565" indent="836294" algn="just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Haddeden geçirilmiş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çelik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nasıl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gösterilir?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Dökme çelik-PS veya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PX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Hadde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çeliği Gt 37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b)-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Dökme çelik-TS veya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TX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Hadde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çeliği G-</a:t>
            </a:r>
            <a:r>
              <a:rPr sz="24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37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c)- Dökme çelik-GG veya GGX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Hadde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çeliği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Dt</a:t>
            </a:r>
            <a:r>
              <a:rPr sz="2400" b="1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37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d)-Dökme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çelik-GS veya GX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Hadde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çeliği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37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05765">
              <a:lnSpc>
                <a:spcPct val="100000"/>
              </a:lnSpc>
              <a:tabLst>
                <a:tab pos="597154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oru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5. Otomat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ği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 S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Mn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30 ‘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ma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ası	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  demektir?</a:t>
            </a:r>
            <a:endParaRPr sz="2400">
              <a:latin typeface="Times New Roman"/>
              <a:cs typeface="Times New Roman"/>
            </a:endParaRPr>
          </a:p>
          <a:p>
            <a:pPr marL="12700" marR="351155">
              <a:lnSpc>
                <a:spcPct val="100000"/>
              </a:lnSpc>
              <a:tabLst>
                <a:tab pos="4049395" algn="l"/>
                <a:tab pos="412559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içindeki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%11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(karbon),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%30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S(kükürt)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içindeki 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%0,11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(karbon),		%0,30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S(kükürt)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2282328" y="4751322"/>
            <a:ext cx="3852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içindeki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%1,1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(karbon),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içindeki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%1,1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12413" y="4751322"/>
            <a:ext cx="2078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%3,0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S(kükürt)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%30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S(kükürt)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0" name="object 40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995816" y="942847"/>
            <a:ext cx="706755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186055">
              <a:lnSpc>
                <a:spcPct val="100000"/>
              </a:lnSpc>
              <a:spcBef>
                <a:spcPts val="100"/>
              </a:spcBef>
              <a:tabLst>
                <a:tab pos="3558540" algn="l"/>
                <a:tab pos="5128260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Soru6.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Sementasyon</a:t>
            </a:r>
            <a:r>
              <a:rPr sz="24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	20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MnCr</a:t>
            </a:r>
            <a:r>
              <a:rPr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5	‘in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manası</a:t>
            </a:r>
            <a:r>
              <a:rPr sz="24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 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demektir?</a:t>
            </a:r>
            <a:endParaRPr sz="24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tabLst>
                <a:tab pos="301180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a)% 2,0 C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(karbon)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	5/4=1,25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%1,25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Mn(mangan)</a:t>
            </a:r>
            <a:endParaRPr sz="24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b)%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1,20 C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 5/4=1,25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%1,25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Mn(mangan)</a:t>
            </a:r>
            <a:endParaRPr sz="24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c) % 0,20 C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 5/4=1,25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%1,25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Mn(mangan)</a:t>
            </a:r>
            <a:endParaRPr sz="2400">
              <a:latin typeface="Times New Roman"/>
              <a:cs typeface="Times New Roman"/>
            </a:endParaRPr>
          </a:p>
          <a:p>
            <a:pPr marL="13970" marR="5080">
              <a:lnSpc>
                <a:spcPct val="100000"/>
              </a:lnSpc>
              <a:tabLst>
                <a:tab pos="2415540" algn="l"/>
                <a:tab pos="3104515" algn="l"/>
                <a:tab pos="3169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d)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20 C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	5/4=1,25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%1,25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Mn(mangan) 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Soru7.Islah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çeliği	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C35		‘ün manası ne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demektir?</a:t>
            </a:r>
            <a:endParaRPr sz="24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tabLst>
                <a:tab pos="450977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%35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b)-%3,5C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c)-%</a:t>
            </a:r>
            <a:r>
              <a:rPr sz="2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0-35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d- %Hiçbiri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Soru8. Nitrasyon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deyince ne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anlıyorsunuz?</a:t>
            </a:r>
            <a:endParaRPr sz="2400">
              <a:latin typeface="Times New Roman"/>
              <a:cs typeface="Times New Roman"/>
            </a:endParaRPr>
          </a:p>
          <a:p>
            <a:pPr marL="925194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27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CrAl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6 ‘ın açıklaması</a:t>
            </a:r>
            <a:r>
              <a:rPr sz="24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  <a:p>
            <a:pPr marL="12700" marR="722630" algn="just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a)-%2,7C (karbon)-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6/4 =1,5 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%1,5 Cr(krom)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a)-%0,27C (karbon)-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6/4 =1,5 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%1,5 Cr(krom)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a)-%27C (karbon)-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6/4 =1,5 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%1,5 Cr(krom)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a)-%0,027C (karbon)-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6/4 =1,5 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%1,5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Cr(krom)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40596" y="942847"/>
            <a:ext cx="70618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Soru9. Yüksek alaşımlı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çelik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deyince ne</a:t>
            </a:r>
            <a:r>
              <a:rPr sz="24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anlıyorsunuz?</a:t>
            </a:r>
            <a:endParaRPr sz="2400">
              <a:latin typeface="Times New Roman"/>
              <a:cs typeface="Times New Roman"/>
            </a:endParaRPr>
          </a:p>
          <a:p>
            <a:pPr marL="620395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1)-Paslanmaz çeliklerde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077595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X 10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Cr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13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‘ün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açıklması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40596" y="2040127"/>
            <a:ext cx="48533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1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alaşımlı%0,10C(karbon)-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alaşımlı%10C(karbon)-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alaşımlı%1,0C(karbon)-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alaşımlı%0,010C(karbon)-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19502" y="2040127"/>
            <a:ext cx="12947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13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endParaRPr sz="24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13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endParaRPr sz="24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13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endParaRPr sz="2400">
              <a:latin typeface="Times New Roman"/>
              <a:cs typeface="Times New Roman"/>
            </a:endParaRPr>
          </a:p>
          <a:p>
            <a:pPr marL="16446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13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3" name="object 43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139072" y="3503166"/>
            <a:ext cx="6819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2)-Yüksek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sıcaklığa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dayanıklı</a:t>
            </a:r>
            <a:r>
              <a:rPr sz="24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çeliklerde;</a:t>
            </a:r>
            <a:endParaRPr sz="2400">
              <a:latin typeface="Times New Roman"/>
              <a:cs typeface="Times New Roman"/>
            </a:endParaRPr>
          </a:p>
          <a:p>
            <a:pPr marL="12700" marR="5080" indent="1064895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X 15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CrNiSi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19 9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‘un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açıklaması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nasıldır?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alaşımlı%0,015C(karbon)-%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Cr-%9Ni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2139072" y="4600445"/>
            <a:ext cx="47009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alaşımlı%15C(karbon)-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alaşımlı%1,5C(karbon)-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alaşımlı%0,15C(karbon)-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41778" y="4600445"/>
            <a:ext cx="1992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19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Cr-%9Ni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19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Cr-%9Ni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19Cr-%9Ni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82328" y="1086103"/>
            <a:ext cx="56978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2)-Sıcak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iş takım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</a:t>
            </a:r>
            <a:endParaRPr sz="2400">
              <a:latin typeface="Times New Roman"/>
              <a:cs typeface="Times New Roman"/>
            </a:endParaRPr>
          </a:p>
          <a:p>
            <a:pPr marL="12700" marR="5080" indent="1217295">
              <a:lnSpc>
                <a:spcPct val="100000"/>
              </a:lnSpc>
              <a:tabLst>
                <a:tab pos="4773295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X 30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WCrV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9 3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‘ün manası</a:t>
            </a:r>
            <a:r>
              <a:rPr sz="24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nedir?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alaşımlı%1,30C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%9W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%3Cr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b)-yüksek alaşımlı%0,30C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%9W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%3Cr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14505" y="2549143"/>
            <a:ext cx="192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185" algn="l"/>
              </a:tabLst>
            </a:pP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9W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73357" y="2914902"/>
            <a:ext cx="1997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5385" algn="l"/>
              </a:tabLst>
            </a:pP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9W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82328" y="2549143"/>
            <a:ext cx="3487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1176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c)-yüksek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alaşımlı%30C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d)-yüksek alaşımlı%3,0C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447675" algn="ctr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3)-Plastik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takım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4" name="object 44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282328" y="3646422"/>
            <a:ext cx="65741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100"/>
              </a:spcBef>
              <a:tabLst>
                <a:tab pos="224282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40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CrMnMo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8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5	‘in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manası</a:t>
            </a:r>
            <a:r>
              <a:rPr sz="24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456565" algn="l"/>
                <a:tab pos="315595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%4,0C</a:t>
            </a:r>
            <a:r>
              <a:rPr sz="2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8/4=2,%2Cr,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-5/4=1,25Mn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45656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b)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 %1,40C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-8/4=2,%2Cr,</a:t>
            </a:r>
            <a:r>
              <a:rPr sz="24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-5/4=1,25Mn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45656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c)	a)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 %0,40C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-8/4=2,%2Cr,</a:t>
            </a:r>
            <a:r>
              <a:rPr sz="24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-5/4=1,25Mn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456565" algn="l"/>
                <a:tab pos="316484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d)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</a:t>
            </a:r>
            <a:r>
              <a:rPr sz="24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%40C</a:t>
            </a:r>
            <a:r>
              <a:rPr sz="2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8/4=2,%2Cr,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-5/4=1,25Mn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0" name="object 40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352432" y="1086103"/>
            <a:ext cx="67798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268605" indent="7429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4)-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Yüksek hız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deyince ne anlıyorsun? Nasıl  gösterilir?</a:t>
            </a:r>
            <a:endParaRPr sz="2400">
              <a:latin typeface="Times New Roman"/>
              <a:cs typeface="Times New Roman"/>
            </a:endParaRPr>
          </a:p>
          <a:p>
            <a:pPr marL="13970" marR="184785" algn="just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HB ile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başlar b)-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HT ile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başlar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c)- HC ile</a:t>
            </a:r>
            <a:r>
              <a:rPr sz="2400" b="1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başlar  d)-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HS ile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başlar</a:t>
            </a:r>
            <a:endParaRPr sz="2400">
              <a:latin typeface="Times New Roman"/>
              <a:cs typeface="Times New Roman"/>
            </a:endParaRPr>
          </a:p>
          <a:p>
            <a:pPr marL="1078865" marR="1374775" indent="-1065530" algn="just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 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10.Yay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deyince ne anlıyorsun? 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55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Si7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 ‘ın açıklaması</a:t>
            </a:r>
            <a:r>
              <a:rPr sz="24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nasıldır?</a:t>
            </a:r>
            <a:endParaRPr sz="2400">
              <a:latin typeface="Times New Roman"/>
              <a:cs typeface="Times New Roman"/>
            </a:endParaRPr>
          </a:p>
          <a:p>
            <a:pPr marL="12700" marR="5080" indent="1270" algn="just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 % 5,5 C – 7/4=1,75,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%1,75Si-Hidrojeni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alınmış  a)- % 0,55 C – 7/4=1,75,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%1,75Si-Hidrojeni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alınmış  a)- % 55 C – 7/4=1,75,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%1,75Si-Hidrojeni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alınmış  a)- % 0,055 C –7/4=1,75,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%1,75Si-Hidrojeni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alınmış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93352" y="1084579"/>
            <a:ext cx="6447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 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11.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Rulman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çeliğinin kimyasal içeriği</a:t>
            </a:r>
            <a:r>
              <a:rPr sz="24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  <a:p>
            <a:pPr marR="561975" algn="ctr">
              <a:lnSpc>
                <a:spcPct val="100000"/>
              </a:lnSpc>
              <a:tabLst>
                <a:tab pos="1035685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100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Cr	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6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‘nın manası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93352" y="1816099"/>
            <a:ext cx="2658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a)-% 0,1C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  b)-%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10C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(Karbon)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93352" y="2547619"/>
            <a:ext cx="279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c)-%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1C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(Kar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)	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93352" y="2913378"/>
            <a:ext cx="3209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355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)-%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0,01C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(Kar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)	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96090" y="1816099"/>
            <a:ext cx="39814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7790" algn="r">
              <a:lnSpc>
                <a:spcPct val="100000"/>
              </a:lnSpc>
              <a:spcBef>
                <a:spcPts val="100"/>
              </a:spcBef>
              <a:tabLst>
                <a:tab pos="60896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	6/4=1,5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%1,5Cr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</a:t>
            </a:r>
            <a:endParaRPr sz="2400">
              <a:latin typeface="Times New Roman"/>
              <a:cs typeface="Times New Roman"/>
            </a:endParaRPr>
          </a:p>
          <a:p>
            <a:pPr marL="739140" marR="40005" indent="-727075" algn="r">
              <a:lnSpc>
                <a:spcPct val="100000"/>
              </a:lnSpc>
              <a:tabLst>
                <a:tab pos="69786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		6/4=1,5 ,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%1,5Cr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6/4=1,5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%1,5Cr</a:t>
            </a:r>
            <a:r>
              <a:rPr sz="24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6/4=1,5 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%1,5Cr</a:t>
            </a:r>
            <a:r>
              <a:rPr sz="24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5" name="object 45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093352" y="3279138"/>
            <a:ext cx="5262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2795" marR="1206500" indent="-76073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Soru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12. 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Takım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çelikjlerinden</a:t>
            </a:r>
            <a:r>
              <a:rPr sz="24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; 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1)-Soğuk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iş takım</a:t>
            </a:r>
            <a:r>
              <a:rPr sz="24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çeliği</a:t>
            </a:r>
            <a:endParaRPr sz="2400">
              <a:latin typeface="Times New Roman"/>
              <a:cs typeface="Times New Roman"/>
            </a:endParaRPr>
          </a:p>
          <a:p>
            <a:pPr marL="1153795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X 210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Cr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12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‘nin manası</a:t>
            </a:r>
            <a:r>
              <a:rPr sz="24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2093352" y="4376418"/>
            <a:ext cx="28632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a)-%2,10C (karbon)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b)-%21,0C (karbon)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c)-%210C (karbon)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24697" y="4376418"/>
            <a:ext cx="2159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12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</a:t>
            </a:r>
            <a:endParaRPr sz="24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12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12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93352" y="5473697"/>
            <a:ext cx="5189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d)-%0,210C (karbon)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 % 12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(krom)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2554223"/>
            <a:ext cx="9145905" cy="4653280"/>
            <a:chOff x="772668" y="2554223"/>
            <a:chExt cx="9145905" cy="4653280"/>
          </a:xfrm>
        </p:grpSpPr>
        <p:sp>
          <p:nvSpPr>
            <p:cNvPr id="40" name="object 40"/>
            <p:cNvSpPr/>
            <p:nvPr/>
          </p:nvSpPr>
          <p:spPr>
            <a:xfrm>
              <a:off x="7651882" y="2554223"/>
              <a:ext cx="1296923" cy="122377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6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121292" y="1372615"/>
            <a:ext cx="697039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Dökme çelik</a:t>
            </a:r>
            <a:r>
              <a:rPr sz="2400" b="1" spc="-6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nedir?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7470" marR="30543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Kokil kalıplara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dökülmüş ardından sadece soğutul  muş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olan çelik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dökümlerdir.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Örnek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gösterimi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5565" marR="55880">
              <a:lnSpc>
                <a:spcPct val="100000"/>
              </a:lnSpc>
              <a:tabLst>
                <a:tab pos="1419860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GS-38.</a:t>
            </a:r>
            <a:r>
              <a:rPr sz="2400" b="1" spc="-2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1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çekme mukavemeti 38 kp/mm</a:t>
            </a:r>
            <a:r>
              <a:rPr sz="2400" b="1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2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olan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malzeme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demektir.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1.ci kalite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döküm ifade</a:t>
            </a:r>
            <a:r>
              <a:rPr sz="24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eder.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6200" marR="36195">
              <a:lnSpc>
                <a:spcPct val="100000"/>
              </a:lnSpc>
              <a:tabLst>
                <a:tab pos="204914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G-X 25</a:t>
            </a:r>
            <a:r>
              <a:rPr sz="2400" b="1" spc="-2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Cr</a:t>
            </a:r>
            <a:r>
              <a:rPr sz="2400" b="1" spc="-5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14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, yüksek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alaşımlı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döküm 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malzmedir.%0,25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var.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14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içermektedir.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651881" y="3777995"/>
            <a:ext cx="1296923" cy="7315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035184" y="2428746"/>
            <a:ext cx="49872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HADDEDEN</a:t>
            </a:r>
            <a:r>
              <a:rPr sz="3200" spc="-105" dirty="0"/>
              <a:t> </a:t>
            </a:r>
            <a:r>
              <a:rPr sz="3200" dirty="0"/>
              <a:t>GEÇİRİLMİŞ  ÇELİKLER</a:t>
            </a:r>
            <a:endParaRPr sz="3200"/>
          </a:p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</a:rPr>
              <a:t>St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37</a:t>
            </a:r>
            <a:r>
              <a:rPr sz="3200" dirty="0"/>
              <a:t>..,…</a:t>
            </a:r>
            <a:endParaRPr sz="32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55252" y="868171"/>
            <a:ext cx="7287259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915410" algn="l"/>
              </a:tabLst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Haddeden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geçirilmiş</a:t>
            </a:r>
            <a:r>
              <a:rPr sz="2400" b="1" spc="-3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çelikler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93065" marR="43180" indent="721995">
              <a:lnSpc>
                <a:spcPct val="100000"/>
              </a:lnSpc>
              <a:tabLst>
                <a:tab pos="1920239" algn="l"/>
                <a:tab pos="589153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34	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‘ün anlamı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çekme mukavemeti 34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kp/mm</a:t>
            </a:r>
            <a:r>
              <a:rPr sz="2400" b="1" spc="-7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2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olan çelik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demektir.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37 ,</a:t>
            </a:r>
            <a:r>
              <a:rPr sz="24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42,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diye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gider.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Karbon oranları%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25 ‘e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kadardır.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93065" marR="69850" indent="-342900">
              <a:lnSpc>
                <a:spcPct val="100000"/>
              </a:lnSpc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2.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Haddeden geçirilmiş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ve karbon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oranı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% 25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den fazla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olan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çelikler,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çelikler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dövülebilen çelikler</a:t>
            </a:r>
            <a:r>
              <a:rPr sz="24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dir.</a:t>
            </a:r>
            <a:endParaRPr sz="2400">
              <a:latin typeface="Times New Roman"/>
              <a:cs typeface="Times New Roman"/>
            </a:endParaRPr>
          </a:p>
          <a:p>
            <a:pPr marL="1191895">
              <a:lnSpc>
                <a:spcPct val="100000"/>
              </a:lnSpc>
            </a:pP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St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42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den St 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70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‘e kadar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gider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22298" y="3922775"/>
              <a:ext cx="2459735" cy="26639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772668" y="2339339"/>
            <a:ext cx="9145905" cy="4867910"/>
            <a:chOff x="772668" y="2339339"/>
            <a:chExt cx="9145905" cy="4867910"/>
          </a:xfrm>
        </p:grpSpPr>
        <p:sp>
          <p:nvSpPr>
            <p:cNvPr id="40" name="object 40"/>
            <p:cNvSpPr/>
            <p:nvPr/>
          </p:nvSpPr>
          <p:spPr>
            <a:xfrm>
              <a:off x="2825374" y="2339339"/>
              <a:ext cx="4952999" cy="143865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2"/>
              <a:ext cx="1030224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2"/>
              <a:ext cx="1028700" cy="10271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25374" y="3777995"/>
              <a:ext cx="4953000" cy="197053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472828" y="1084579"/>
            <a:ext cx="5135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Her </a:t>
            </a:r>
            <a:r>
              <a:rPr spc="-5" dirty="0">
                <a:solidFill>
                  <a:srgbClr val="FFFFFF"/>
                </a:solidFill>
              </a:rPr>
              <a:t>türlü hadde mamülü </a:t>
            </a:r>
            <a:r>
              <a:rPr dirty="0">
                <a:solidFill>
                  <a:srgbClr val="FFFFFF"/>
                </a:solidFill>
              </a:rPr>
              <a:t>çelik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profiller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660024" y="2953002"/>
            <a:ext cx="4241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/>
              <a:t>OTOMAT</a:t>
            </a:r>
            <a:r>
              <a:rPr sz="3200" spc="-160" dirty="0"/>
              <a:t> </a:t>
            </a:r>
            <a:r>
              <a:rPr sz="3200" dirty="0"/>
              <a:t>ÇELİKLERİ</a:t>
            </a:r>
            <a:endParaRPr sz="3200"/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272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48995"/>
            <a:ext cx="9144000" cy="3429000"/>
            <a:chOff x="774073" y="348995"/>
            <a:chExt cx="9144000" cy="3429000"/>
          </a:xfrm>
        </p:grpSpPr>
        <p:sp>
          <p:nvSpPr>
            <p:cNvPr id="3" name="object 3"/>
            <p:cNvSpPr/>
            <p:nvPr/>
          </p:nvSpPr>
          <p:spPr>
            <a:xfrm>
              <a:off x="1037725" y="3451859"/>
              <a:ext cx="766568" cy="326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8477" y="1422145"/>
              <a:ext cx="845816" cy="64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953" y="2094229"/>
              <a:ext cx="845816" cy="641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953" y="2773933"/>
              <a:ext cx="845816" cy="641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418" y="682752"/>
              <a:ext cx="7200900" cy="2153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369" y="661415"/>
              <a:ext cx="286510" cy="2849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527" y="868680"/>
              <a:ext cx="536446" cy="2909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679" y="356616"/>
              <a:ext cx="397764" cy="64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823" y="4229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12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0395" y="420624"/>
              <a:ext cx="434340" cy="685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3567" y="484631"/>
              <a:ext cx="9144" cy="45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39" y="484631"/>
              <a:ext cx="246888" cy="640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107" y="5463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47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823" y="5600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859" y="484631"/>
              <a:ext cx="356614" cy="1508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742" y="63779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526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663" y="548639"/>
              <a:ext cx="160019" cy="2651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5902" y="7018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4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0667" y="809244"/>
              <a:ext cx="141732" cy="594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9811" y="8709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536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8119" y="9441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B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6699" y="102641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6D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6407" y="635508"/>
              <a:ext cx="649222" cy="5577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6971" y="1028700"/>
              <a:ext cx="205740" cy="685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6115" y="1099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137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3003" y="11178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5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4131" y="11955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31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5571" y="1193292"/>
              <a:ext cx="361186" cy="502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9287" y="1243584"/>
              <a:ext cx="269747" cy="502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693" y="594359"/>
              <a:ext cx="431288" cy="4297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905" y="1750059"/>
              <a:ext cx="845816" cy="6426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0857" y="2427985"/>
              <a:ext cx="845816" cy="641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0857" y="3107690"/>
              <a:ext cx="845816" cy="641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905" y="1087119"/>
              <a:ext cx="845816" cy="6426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3646" y="665988"/>
              <a:ext cx="1030224" cy="102859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40730" y="714756"/>
              <a:ext cx="1028700" cy="10271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41536" y="705103"/>
            <a:ext cx="725614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605">
              <a:lnSpc>
                <a:spcPct val="100000"/>
              </a:lnSpc>
              <a:spcBef>
                <a:spcPts val="100"/>
              </a:spcBef>
              <a:tabLst>
                <a:tab pos="6817995" algn="l"/>
              </a:tabLst>
            </a:pP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3.Otomat Çelikleri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İçersinde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kükürdü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Mn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)’ı  b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olan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çelik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eme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2400" b="1" spc="-2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.Ma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şle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meleri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olay	ve  talaş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pıt pıt diye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yere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düşer.Çünkü </a:t>
            </a:r>
            <a:r>
              <a:rPr sz="2400" b="1" spc="-5" dirty="0">
                <a:solidFill>
                  <a:srgbClr val="EEF30D"/>
                </a:solidFill>
                <a:latin typeface="Times New Roman"/>
                <a:cs typeface="Times New Roman"/>
              </a:rPr>
              <a:t>MnS</a:t>
            </a:r>
            <a:r>
              <a:rPr sz="2400" b="1" spc="30" dirty="0">
                <a:solidFill>
                  <a:srgbClr val="EEF30D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oluşmuştur.</a:t>
            </a:r>
            <a:endParaRPr sz="2400">
              <a:latin typeface="Times New Roman"/>
              <a:cs typeface="Times New Roman"/>
            </a:endParaRPr>
          </a:p>
          <a:p>
            <a:pPr marL="12700" marR="5080" indent="379095">
              <a:lnSpc>
                <a:spcPct val="100000"/>
              </a:lnSpc>
              <a:tabLst>
                <a:tab pos="848994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*	</a:t>
            </a:r>
            <a:r>
              <a:rPr sz="2400" b="1" dirty="0">
                <a:solidFill>
                  <a:srgbClr val="EEF30D"/>
                </a:solidFill>
                <a:latin typeface="Times New Roman"/>
                <a:cs typeface="Times New Roman"/>
              </a:rPr>
              <a:t>9 S 20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ile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gösterilir.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Manası,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0,09 C içerir ve</a:t>
            </a:r>
            <a:r>
              <a:rPr sz="24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%  0,20 kükürt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içerir.Diğer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otomat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çelikleri</a:t>
            </a:r>
            <a:r>
              <a:rPr sz="24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534795">
              <a:lnSpc>
                <a:spcPct val="100000"/>
              </a:lnSpc>
            </a:pP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11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SMn</a:t>
            </a:r>
            <a:r>
              <a:rPr sz="24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  <a:p>
            <a:pPr marL="1610995">
              <a:lnSpc>
                <a:spcPct val="100000"/>
              </a:lnSpc>
            </a:pP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11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SMn</a:t>
            </a:r>
            <a:r>
              <a:rPr sz="24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37</a:t>
            </a:r>
            <a:endParaRPr sz="2400">
              <a:latin typeface="Times New Roman"/>
              <a:cs typeface="Times New Roman"/>
            </a:endParaRPr>
          </a:p>
          <a:p>
            <a:pPr marL="161099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60 S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2668" y="3777995"/>
            <a:ext cx="9145905" cy="3429000"/>
            <a:chOff x="772668" y="3777995"/>
            <a:chExt cx="9145905" cy="3429000"/>
          </a:xfrm>
        </p:grpSpPr>
        <p:sp>
          <p:nvSpPr>
            <p:cNvPr id="41" name="object 41"/>
            <p:cNvSpPr/>
            <p:nvPr/>
          </p:nvSpPr>
          <p:spPr>
            <a:xfrm>
              <a:off x="772668" y="3777995"/>
              <a:ext cx="9145523" cy="34289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8477" y="3777995"/>
              <a:ext cx="738751" cy="3154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8477" y="4126991"/>
              <a:ext cx="845816" cy="6431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53" y="4803647"/>
              <a:ext cx="845816" cy="6416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53" y="5481827"/>
              <a:ext cx="845816" cy="6370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2059" y="3777995"/>
              <a:ext cx="288035" cy="25938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34418" y="3777995"/>
              <a:ext cx="7560564" cy="240792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381" y="3782567"/>
              <a:ext cx="845816" cy="64160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53905" y="4459223"/>
              <a:ext cx="845816" cy="64465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857" y="5135879"/>
              <a:ext cx="845816" cy="643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5427" y="6323075"/>
              <a:ext cx="850391" cy="8397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3905" y="5815583"/>
              <a:ext cx="845816" cy="6431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398" y="3883151"/>
              <a:ext cx="1030224" cy="10271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15634" y="3883151"/>
              <a:ext cx="1028700" cy="102717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62477" y="3994403"/>
              <a:ext cx="3247644" cy="272491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2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893</Words>
  <Application>Microsoft Office PowerPoint</Application>
  <PresentationFormat>Özel</PresentationFormat>
  <Paragraphs>208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Calibri</vt:lpstr>
      <vt:lpstr>Times New Roman</vt:lpstr>
      <vt:lpstr>Verdana</vt:lpstr>
      <vt:lpstr>Office Theme</vt:lpstr>
      <vt:lpstr>ÇELİK  STANDARTLARI</vt:lpstr>
      <vt:lpstr>PowerPoint Sunusu</vt:lpstr>
      <vt:lpstr>Türkiye son yıllarda avrupa birliği üyeliği için çaba  gösterdiğinden norm’larını EN normlarına  uyarlamaya çalışmaktadır. TS EN 10027-1/ Ocak  1996 standardı şeklinde gösterim başlamıştır.</vt:lpstr>
      <vt:lpstr>PowerPoint Sunusu</vt:lpstr>
      <vt:lpstr>HADDEDEN GEÇİRİLMİŞ  ÇELİKLER St 37..,…</vt:lpstr>
      <vt:lpstr>PowerPoint Sunusu</vt:lpstr>
      <vt:lpstr>Her türlü hadde mamülü çelik profiller</vt:lpstr>
      <vt:lpstr>OTOMAT ÇELİKLERİ</vt:lpstr>
      <vt:lpstr>PowerPoint Sunusu</vt:lpstr>
      <vt:lpstr>SEMENTASYON ÇELİKLERİ</vt:lpstr>
      <vt:lpstr>PowerPoint Sunusu</vt:lpstr>
      <vt:lpstr>PowerPoint Sunusu</vt:lpstr>
      <vt:lpstr>ISLAH ÇELİĞİ</vt:lpstr>
      <vt:lpstr>PowerPoint Sunusu</vt:lpstr>
      <vt:lpstr>PowerPoint Sunusu</vt:lpstr>
      <vt:lpstr>NİTRASYON ÇELİĞİ</vt:lpstr>
      <vt:lpstr>PowerPoint Sunusu</vt:lpstr>
      <vt:lpstr>YÜKSEK ALAŞIMLI ÇELİKLER</vt:lpstr>
      <vt:lpstr>7)- Yüksek alaşımlı çelikler ;Bu çeliklerin  gösterimin de X harfi vardır.</vt:lpstr>
      <vt:lpstr>Paslanmaz çelik örnekleri ;</vt:lpstr>
      <vt:lpstr>b)- Ateşe dayanıklı çelikler de ;</vt:lpstr>
      <vt:lpstr>YAY ÇELİKLERİ</vt:lpstr>
      <vt:lpstr>PowerPoint Sunusu</vt:lpstr>
      <vt:lpstr>PowerPoint Sunusu</vt:lpstr>
      <vt:lpstr>10)- Takım çelikleri ; Takım çeliğinin ana kuralı, iyi bir ısıl işlem geçirmiyen  hiçbir çelik, takım çeliği olarak kullanılamaz.</vt:lpstr>
      <vt:lpstr>PowerPoint Sunusu</vt:lpstr>
      <vt:lpstr>PowerPoint Sunusu</vt:lpstr>
      <vt:lpstr>PowerPoint Sunusu</vt:lpstr>
      <vt:lpstr>Yüksek hız çeliklerine örnek ; Bu çelikler önlerine sadece HS ibaresi getirilerek  kullanılırlar ;Wolfram ve kobalt içerirler.Yüksek  hızlarda parça işlemelerde kullanılırlar.</vt:lpstr>
      <vt:lpstr>Konu ile ilgili Sorular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\376\377\0001\0000\000-\000\307\000e\000l\000i\000k\000 \000s\000t\000a\000n\000d\000a\000r\000t\000l\000a\000r\0011\000-\000M\000a\000l\000z\000e\000m\000e\000 \000t\000e\000k\000n\000o\000l\000o\000j\000i\000s\000i\000-\000I\000-\000 \000[\000U\000y\000u\000m\000l\000u\000l\000u\000k\000 \000M\000o\000d\000u\000]</dc:title>
  <dc:creator>\376\377\000b\000a\000u</dc:creator>
  <cp:keywords>()</cp:keywords>
  <cp:lastModifiedBy>Fırat</cp:lastModifiedBy>
  <cp:revision>1</cp:revision>
  <dcterms:created xsi:type="dcterms:W3CDTF">2019-12-04T08:04:35Z</dcterms:created>
  <dcterms:modified xsi:type="dcterms:W3CDTF">2019-12-04T08:08:24Z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2010-06-06T00:00:00Z</vt:filetime>
  </property>
  <property fmtid="{D5CDD505-2E9C-101B-9397-08002B2CF9AE}" pid="3" name="Creator">
    <vt:lpwstr>\376\377\000P\000D\000F\000C\000r\000e\000a\000t\000o\000r\000 \000V\000e\000r\000s\000i\000o\000n\000 \0000\000.\0009\000.\0009</vt:lpwstr>
  </property>
  <property fmtid="{D5CDD505-2E9C-101B-9397-08002B2CF9AE}" pid="4" name="LastSaved">
    <vt:filetime>2019-12-04T00:00:00Z</vt:filetime>
  </property>
</Properties>
</file>