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8"/>
  </p:notesMasterIdLst>
  <p:sldIdLst>
    <p:sldId id="256" r:id="rId2"/>
    <p:sldId id="266" r:id="rId3"/>
    <p:sldId id="267" r:id="rId4"/>
    <p:sldId id="268" r:id="rId5"/>
    <p:sldId id="269" r:id="rId6"/>
    <p:sldId id="274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82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52CC0-2A1F-4CCE-9757-BD643785BF9F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B25D6-7931-495C-9D53-A5B196BADF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002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203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752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006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8689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164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982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665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1162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50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775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8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26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011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012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1484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90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814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3DBEE-C77F-479E-A177-73BE0015BB66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257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EKONOMİSTLER İÇİN MATEMATİK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289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Örnek</a:t>
            </a:r>
          </a:p>
          <a:p>
            <a:pPr marL="0" indent="0" algn="just">
              <a:buNone/>
            </a:pPr>
            <a:r>
              <a:rPr lang="tr-TR" dirty="0"/>
              <a:t>Bir çiftçinin 3 üretim dalı vardır. Buğday, tütün ve pamuk. Bu üretim dallarına ait veriler aşağıdaki tabloda sunulmuştur. Sabit masrafların toplamı 500000 TL olduğuna göre, net karı matrisler yardımıyla hesaplayalım.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/>
        </p:nvGraphicFramePr>
        <p:xfrm>
          <a:off x="934720" y="3910922"/>
          <a:ext cx="6609080" cy="2225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1816">
                  <a:extLst>
                    <a:ext uri="{9D8B030D-6E8A-4147-A177-3AD203B41FA5}">
                      <a16:colId xmlns:a16="http://schemas.microsoft.com/office/drawing/2014/main" val="1037400723"/>
                    </a:ext>
                  </a:extLst>
                </a:gridCol>
                <a:gridCol w="1321816">
                  <a:extLst>
                    <a:ext uri="{9D8B030D-6E8A-4147-A177-3AD203B41FA5}">
                      <a16:colId xmlns:a16="http://schemas.microsoft.com/office/drawing/2014/main" val="2774367839"/>
                    </a:ext>
                  </a:extLst>
                </a:gridCol>
                <a:gridCol w="1321816">
                  <a:extLst>
                    <a:ext uri="{9D8B030D-6E8A-4147-A177-3AD203B41FA5}">
                      <a16:colId xmlns:a16="http://schemas.microsoft.com/office/drawing/2014/main" val="3425568015"/>
                    </a:ext>
                  </a:extLst>
                </a:gridCol>
                <a:gridCol w="1321816">
                  <a:extLst>
                    <a:ext uri="{9D8B030D-6E8A-4147-A177-3AD203B41FA5}">
                      <a16:colId xmlns:a16="http://schemas.microsoft.com/office/drawing/2014/main" val="3860208104"/>
                    </a:ext>
                  </a:extLst>
                </a:gridCol>
                <a:gridCol w="1321816">
                  <a:extLst>
                    <a:ext uri="{9D8B030D-6E8A-4147-A177-3AD203B41FA5}">
                      <a16:colId xmlns:a16="http://schemas.microsoft.com/office/drawing/2014/main" val="270847269"/>
                    </a:ext>
                  </a:extLst>
                </a:gridCol>
              </a:tblGrid>
              <a:tr h="1127863">
                <a:tc>
                  <a:txBody>
                    <a:bodyPr/>
                    <a:lstStyle/>
                    <a:p>
                      <a:r>
                        <a:rPr lang="tr-TR" b="1" dirty="0">
                          <a:solidFill>
                            <a:schemeClr val="tx1"/>
                          </a:solidFill>
                        </a:rPr>
                        <a:t>Üretim Dalı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>
                          <a:solidFill>
                            <a:schemeClr val="tx1"/>
                          </a:solidFill>
                        </a:rPr>
                        <a:t>Verim</a:t>
                      </a:r>
                    </a:p>
                    <a:p>
                      <a:r>
                        <a:rPr lang="tr-TR" b="1" dirty="0">
                          <a:solidFill>
                            <a:schemeClr val="tx1"/>
                          </a:solidFill>
                        </a:rPr>
                        <a:t>(kg/da)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>
                          <a:solidFill>
                            <a:schemeClr val="tx1"/>
                          </a:solidFill>
                        </a:rPr>
                        <a:t>Fiyat</a:t>
                      </a:r>
                    </a:p>
                    <a:p>
                      <a:r>
                        <a:rPr lang="tr-TR" b="1" dirty="0">
                          <a:solidFill>
                            <a:schemeClr val="tx1"/>
                          </a:solidFill>
                        </a:rPr>
                        <a:t>(TL/kg)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>
                          <a:solidFill>
                            <a:schemeClr val="tx1"/>
                          </a:solidFill>
                        </a:rPr>
                        <a:t>Değişken masraf </a:t>
                      </a:r>
                    </a:p>
                    <a:p>
                      <a:r>
                        <a:rPr lang="tr-TR" b="1" dirty="0">
                          <a:solidFill>
                            <a:schemeClr val="tx1"/>
                          </a:solidFill>
                        </a:rPr>
                        <a:t>(TL/da)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>
                          <a:solidFill>
                            <a:schemeClr val="tx1"/>
                          </a:solidFill>
                        </a:rPr>
                        <a:t>Alan</a:t>
                      </a:r>
                    </a:p>
                    <a:p>
                      <a:r>
                        <a:rPr lang="tr-TR" b="1" dirty="0">
                          <a:solidFill>
                            <a:schemeClr val="tx1"/>
                          </a:solidFill>
                        </a:rPr>
                        <a:t>(da)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619703"/>
                  </a:ext>
                </a:extLst>
              </a:tr>
              <a:tr h="365613">
                <a:tc>
                  <a:txBody>
                    <a:bodyPr/>
                    <a:lstStyle/>
                    <a:p>
                      <a:r>
                        <a:rPr lang="tr-TR" dirty="0"/>
                        <a:t>Buğday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50000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47581"/>
                  </a:ext>
                </a:extLst>
              </a:tr>
              <a:tr h="365613">
                <a:tc>
                  <a:txBody>
                    <a:bodyPr/>
                    <a:lstStyle/>
                    <a:p>
                      <a:r>
                        <a:rPr lang="tr-TR" dirty="0"/>
                        <a:t>Tütün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2250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120000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448499"/>
                  </a:ext>
                </a:extLst>
              </a:tr>
              <a:tr h="365613">
                <a:tc>
                  <a:txBody>
                    <a:bodyPr/>
                    <a:lstStyle/>
                    <a:p>
                      <a:r>
                        <a:rPr lang="tr-TR" dirty="0"/>
                        <a:t>Pamuk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975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145000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464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949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Çözüm</a:t>
            </a:r>
          </a:p>
          <a:p>
            <a:r>
              <a:rPr lang="tr-TR" dirty="0"/>
              <a:t>Tek bir net kar değeri elde edeceğimiz için net kar, toplam gelir ve toplam değişken masraflardan oluşacak matrislerin 1x1’lik matris olması gerekmektedir.</a:t>
            </a:r>
          </a:p>
          <a:p>
            <a:pPr marL="0" indent="0">
              <a:buNone/>
            </a:pPr>
            <a:r>
              <a:rPr lang="tr-TR" dirty="0"/>
              <a:t>Net kar = Toplam gelir – Toplam değişken masraflar- sabit masraflar</a:t>
            </a:r>
          </a:p>
          <a:p>
            <a:pPr marL="0" indent="0">
              <a:buNone/>
            </a:pPr>
            <a:r>
              <a:rPr lang="tr-TR" dirty="0"/>
              <a:t>Toplam gelir = Dekara gelir x alan = verim x fiyat x alan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u="sng" dirty="0"/>
              <a:t>Dekara ürün gelirleri</a:t>
            </a:r>
          </a:p>
          <a:p>
            <a:pPr marL="0" indent="0">
              <a:buNone/>
            </a:pPr>
            <a:endParaRPr lang="tr-TR" u="sng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797560" y="4944194"/>
          <a:ext cx="812799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66485594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9717435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11571308"/>
                    </a:ext>
                  </a:extLst>
                </a:gridCol>
              </a:tblGrid>
              <a:tr h="359326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Verim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Fiyat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Dekara Gelir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6075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87500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614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213750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833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975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214500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301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374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algn="just"/>
                <a:r>
                  <a:rPr lang="tr-TR" dirty="0"/>
                  <a:t>Sonuç matrisinin 1x1 boyutlu olması için dekara ürün gelirlerinin 1x3’lük, alanların 3x1’lik matrisler olarak belirlenmesi gerekir.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7500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213750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214500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b="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947500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tr-TR" dirty="0"/>
              </a:p>
              <a:p>
                <a:pPr marL="0" indent="0" algn="just">
                  <a:buNone/>
                </a:pPr>
                <a:endParaRPr lang="tr-TR" dirty="0"/>
              </a:p>
              <a:p>
                <a:pPr algn="just"/>
                <a:r>
                  <a:rPr lang="tr-TR" dirty="0"/>
                  <a:t>Toplam değişken masrafların hesaplanması için dekara değişken masraflarla alanları çarparız.</a:t>
                </a:r>
              </a:p>
              <a:p>
                <a:pPr algn="just"/>
                <a:endParaRPr lang="tr-TR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0000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120000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145000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tr-TR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tr-TR" i="1" dirty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tr-TR" i="1" dirty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5085000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76" t="-2727" r="-67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9269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Net kar = Toplam Gelir- Toplam değişken masraflar- sabit masraflar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Net kar= 7947500- 5085000- 500000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Net kar = 2362500 TL</a:t>
            </a:r>
          </a:p>
        </p:txBody>
      </p:sp>
    </p:spTree>
    <p:extLst>
      <p:ext uri="{BB962C8B-B14F-4D97-AF65-F5344CB8AC3E}">
        <p14:creationId xmlns:p14="http://schemas.microsoft.com/office/powerpoint/2010/main" val="3001544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619F59AD-B65F-4A4C-821C-C1D38D8A5F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645" t="27981" r="30608" b="23429"/>
          <a:stretch/>
        </p:blipFill>
        <p:spPr>
          <a:xfrm>
            <a:off x="1807655" y="1529861"/>
            <a:ext cx="8307015" cy="379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407609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598</TotalTime>
  <Words>241</Words>
  <Application>Microsoft Office PowerPoint</Application>
  <PresentationFormat>Geniş ekran</PresentationFormat>
  <Paragraphs>56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 Math</vt:lpstr>
      <vt:lpstr>Century Gothic</vt:lpstr>
      <vt:lpstr>Uçak İzi</vt:lpstr>
      <vt:lpstr>EKONOMİSTLER İÇİN MATEMATİK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EKONOMİSTLER İÇİN MATEMATİK</dc:title>
  <dc:creator>Görkem ÖZTÜRK</dc:creator>
  <cp:lastModifiedBy>g.o.</cp:lastModifiedBy>
  <cp:revision>165</cp:revision>
  <dcterms:created xsi:type="dcterms:W3CDTF">2018-01-05T12:01:46Z</dcterms:created>
  <dcterms:modified xsi:type="dcterms:W3CDTF">2024-09-25T18:20:12Z</dcterms:modified>
</cp:coreProperties>
</file>