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8" r:id="rId7"/>
    <p:sldId id="269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8EE53BF-511B-4DA9-9917-AA9272D0F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29DBF71-41DF-46EB-A769-5A9BFA661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24A7792-8D15-4595-8835-43163396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F6AD-2C8B-4F68-9432-9D4BEE44AB8D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2D09894-5AA0-4ABE-9D75-E623AEB6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DE585F-2E96-4C4A-B97D-F252D2BDC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3233-CE70-44E9-A502-A721FBD6C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30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5DAFB45-BD29-4D17-A4FD-A9EFBE113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D429591-FA44-4B96-A4E2-B46A3BB69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C58D30A-0BD8-41AC-866B-EABADFAB5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F6AD-2C8B-4F68-9432-9D4BEE44AB8D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DB14CD-FB9A-4995-BD9F-C60ABB66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40C4CD-DB9B-4FB4-9466-6011A927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3233-CE70-44E9-A502-A721FBD6C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397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9B67F87-5671-473D-B02D-55815E8C8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9ED4B33-6435-408A-BA6A-840862EFE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974A9FA-ABAD-4BE8-8D8F-9C12BA2A7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F6AD-2C8B-4F68-9432-9D4BEE44AB8D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566165-9222-4C35-8683-16DFF2469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0131A64-E1EB-4839-97BC-D1F7C9347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3233-CE70-44E9-A502-A721FBD6C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480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A37DA25-4628-4B85-A779-44374A877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0254D4-C52B-4354-9F27-9CF2D1FAD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8E8627-FD98-4D9E-A14B-C449611B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F6AD-2C8B-4F68-9432-9D4BEE44AB8D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BBE63D-7404-4C42-8D7E-6E0F90D50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D579AE3-F465-400B-B20B-24D2F9DB0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3233-CE70-44E9-A502-A721FBD6C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13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78F0869-D9AD-453E-BB3F-2AEE68312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DE82B7C-4DC2-4A2F-B3C0-5B3978C0D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420DBE7-AED2-4649-8D9F-6220B91C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F6AD-2C8B-4F68-9432-9D4BEE44AB8D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13A093-430C-4BB5-AF51-F4806EE60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F5C4E87-A770-4FEC-B9F7-A0227331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3233-CE70-44E9-A502-A721FBD6C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84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0F6A6D6-660A-4CD4-92CB-CFEC70257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6191B1-9BE0-46C5-85AB-71D51DAEC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ED45E4B-32A7-44D8-ADF5-BF934F944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5EAF4B7-6F4B-404D-8765-8497BFCF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F6AD-2C8B-4F68-9432-9D4BEE44AB8D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4F6E2B5-0062-4E6D-A896-8A11B35A3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B5526CC-CF71-4AE6-8DB9-74447C86B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3233-CE70-44E9-A502-A721FBD6C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74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04224FF-CDFD-4028-9F49-EE563AFDF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5175EC5-210D-4354-9440-947D8CFBD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781B658-CDE9-4D0E-89E8-213DCE931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CD5165F-EE3E-49E3-9E54-39409BDF6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1C48B9E-1A5E-41A3-A275-BC4B57FF2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866F33B-5A9E-4F82-8BEE-8492B3CD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F6AD-2C8B-4F68-9432-9D4BEE44AB8D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BC8E313-8369-44D8-A0F1-0A085DB25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99B83C5-CAAB-4109-BD12-191550AAD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3233-CE70-44E9-A502-A721FBD6C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424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D929668-6703-48D9-8669-2A0620E80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6F6E4FB-B653-446F-A380-458313FC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F6AD-2C8B-4F68-9432-9D4BEE44AB8D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015669D-A5E1-4120-84A2-E95CB0DC3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B860483-7C3A-4044-B70E-A0CD0CD79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3233-CE70-44E9-A502-A721FBD6C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69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1BDBD36-8376-4913-B02E-18AA1988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F6AD-2C8B-4F68-9432-9D4BEE44AB8D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63B7950-C656-4734-ACAC-C5684C27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CFD4849-102D-4C05-92E6-46EDC29A2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3233-CE70-44E9-A502-A721FBD6C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983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7031739-6EE9-4C89-94D8-DA5ED91AC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DC725B-FE2A-45D3-A88F-FECAA9B4F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47D192E-4E54-4D25-9C11-699395098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0D5BE75-1B30-4FCB-81EF-7C5A87F2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F6AD-2C8B-4F68-9432-9D4BEE44AB8D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91460D-4E4E-4896-8A11-C221773B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67A14E9-A816-4DA2-A56A-E18D5502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3233-CE70-44E9-A502-A721FBD6C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118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DDAFA3A-6F1C-4F68-99D9-7AA12A5D4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AF99BE9-2ED6-40C0-9EA3-EAC4CF817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CC7E5D6-406F-4D4C-931F-B842D8BD7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4690080-C5C1-4F59-AAE5-681E02B76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F6AD-2C8B-4F68-9432-9D4BEE44AB8D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F1497C5-BAA6-4CE4-9C01-F6A633F6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E8AB772-24C2-45C7-AEA2-81C6AD28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3233-CE70-44E9-A502-A721FBD6C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093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A669248-25C3-432A-B2FC-75BD05972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3C1FB46-5EA2-4797-92E8-428068981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CF62C76-2BF0-4E66-97BB-57CA8357F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CF6AD-2C8B-4F68-9432-9D4BEE44AB8D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069FD05-2FEA-46A5-9017-92CE5DFB5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0603C42-C099-4B7C-87FD-238B7B3BE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53233-CE70-44E9-A502-A721FBD6C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56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F796A99-733B-4BCC-89BD-26783264A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 matris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907912-B929-42DC-8201-0A36F25A0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 matrisinin </a:t>
            </a:r>
            <a:r>
              <a:rPr lang="tr-TR" dirty="0" err="1"/>
              <a:t>kofaktör</a:t>
            </a:r>
            <a:r>
              <a:rPr lang="tr-TR" dirty="0"/>
              <a:t> matrisinin devriği Ek Matris olarak adlandırılır. </a:t>
            </a:r>
          </a:p>
          <a:p>
            <a:r>
              <a:rPr lang="tr-TR" dirty="0"/>
              <a:t>Ek(A), C’ gösterilir. </a:t>
            </a:r>
          </a:p>
        </p:txBody>
      </p:sp>
    </p:spTree>
    <p:extLst>
      <p:ext uri="{BB962C8B-B14F-4D97-AF65-F5344CB8AC3E}">
        <p14:creationId xmlns:p14="http://schemas.microsoft.com/office/powerpoint/2010/main" val="421380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19"/>
    </mc:Choice>
    <mc:Fallback xmlns="">
      <p:transition spd="slow" advTm="2961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5C3DF48-3919-429A-8D4D-ACC07F048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Cramer</a:t>
            </a:r>
            <a:r>
              <a:rPr lang="tr-TR" dirty="0"/>
              <a:t> Yöntemi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1167A8EF-5768-4A93-9379-8EEE053491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0694"/>
                <a:ext cx="10515600" cy="4351338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tr-TR" dirty="0"/>
                  <a:t>Doğrusal Denklem sisteminin çözümünde kullanılır.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/>
                  <a:t>Bu sistemin matris ifadesi:</a:t>
                </a:r>
              </a:p>
              <a:p>
                <a:r>
                  <a:rPr lang="tr-TR" dirty="0"/>
                  <a:t>Bilinmeyenler </a:t>
                </a:r>
              </a:p>
              <a:p>
                <a:pPr marL="0" indent="0">
                  <a:buNone/>
                </a:pPr>
                <a:r>
                  <a:rPr lang="tr-TR" dirty="0"/>
                  <a:t>x</a:t>
                </a:r>
                <a:r>
                  <a:rPr lang="tr-TR" baseline="-25000" dirty="0"/>
                  <a:t>i</a:t>
                </a:r>
                <a:r>
                  <a:rPr lang="tr-T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tr-TR" dirty="0"/>
                  <a:t> formülüyle hesaplanır.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tr-TR" dirty="0"/>
                  <a:t> katsayılar matrisinin determinantı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/>
                  <a:t> her bir x için ayrı ayrı oluşturulacak matrislerin determinantları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matrisi oluşturulurken A matrisinin 2. kolonu sabit tutulup, 1. kolonuna sağ taraf değerleri yerleştirilir.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 matrisi oluşturulurken A matrisinin 1. kolonu sabit tutulup, 2. kolonuna sağ taraf değerleri yerleştirilir.</a:t>
                </a:r>
              </a:p>
              <a:p>
                <a:pPr marL="0" indent="0">
                  <a:buNone/>
                </a:pPr>
                <a:r>
                  <a:rPr lang="tr-TR" dirty="0"/>
                  <a:t>Daha fazla bilinmeyen için aynı işlem sistematik olarak tekrarlanır.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1167A8EF-5768-4A93-9379-8EEE053491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0694"/>
                <a:ext cx="10515600" cy="4351338"/>
              </a:xfrm>
              <a:blipFill>
                <a:blip r:embed="rId4"/>
                <a:stretch>
                  <a:fillRect l="-232" t="-16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>
                <a:extLst>
                  <a:ext uri="{FF2B5EF4-FFF2-40B4-BE49-F238E27FC236}">
                    <a16:creationId xmlns:a16="http://schemas.microsoft.com/office/drawing/2014/main" id="{BE9F53EA-7131-40AE-A727-946FB555D4C7}"/>
                  </a:ext>
                </a:extLst>
              </p:cNvPr>
              <p:cNvSpPr txBox="1"/>
              <p:nvPr/>
            </p:nvSpPr>
            <p:spPr>
              <a:xfrm>
                <a:off x="3364577" y="2261531"/>
                <a:ext cx="2331720" cy="634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/>
                  <a:t>	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/>
                  <a:t> 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4" name="Metin kutusu 3">
                <a:extLst>
                  <a:ext uri="{FF2B5EF4-FFF2-40B4-BE49-F238E27FC236}">
                    <a16:creationId xmlns:a16="http://schemas.microsoft.com/office/drawing/2014/main" id="{BE9F53EA-7131-40AE-A727-946FB555D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577" y="2261531"/>
                <a:ext cx="2331720" cy="6347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2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92"/>
    </mc:Choice>
    <mc:Fallback xmlns="">
      <p:transition spd="slow" advTm="8349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3F7B56D-E210-4010-AF9B-DC6E61C61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04504" y="-557170"/>
            <a:ext cx="5982992" cy="7972339"/>
          </a:xfrm>
        </p:spPr>
      </p:pic>
    </p:spTree>
    <p:extLst>
      <p:ext uri="{BB962C8B-B14F-4D97-AF65-F5344CB8AC3E}">
        <p14:creationId xmlns:p14="http://schemas.microsoft.com/office/powerpoint/2010/main" val="116126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16"/>
    </mc:Choice>
    <mc:Fallback xmlns="">
      <p:transition spd="slow" advTm="7351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3588F67-ABA4-461A-82D9-17A3773DC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1678" y="-334617"/>
            <a:ext cx="5648956" cy="7527234"/>
          </a:xfrm>
        </p:spPr>
      </p:pic>
    </p:spTree>
    <p:extLst>
      <p:ext uri="{BB962C8B-B14F-4D97-AF65-F5344CB8AC3E}">
        <p14:creationId xmlns:p14="http://schemas.microsoft.com/office/powerpoint/2010/main" val="304084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61"/>
    </mc:Choice>
    <mc:Fallback xmlns="">
      <p:transition spd="slow" advTm="12056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78B6AF9-A666-4E91-B56C-010150D5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Ters Matris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7E4AFC-216A-4E25-A98B-2DD69B166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 kare ve tekil olmayan matrisin tersi A</a:t>
            </a:r>
            <a:r>
              <a:rPr lang="tr-TR" baseline="30000" dirty="0"/>
              <a:t>-1 </a:t>
            </a:r>
            <a:r>
              <a:rPr lang="tr-TR" dirty="0"/>
              <a:t>ile gösterilir.</a:t>
            </a:r>
          </a:p>
          <a:p>
            <a:r>
              <a:rPr lang="tr-TR" dirty="0"/>
              <a:t>A A</a:t>
            </a:r>
            <a:r>
              <a:rPr lang="tr-TR" baseline="30000" dirty="0"/>
              <a:t>-1 </a:t>
            </a:r>
            <a:r>
              <a:rPr lang="tr-TR" dirty="0"/>
              <a:t>= I = A</a:t>
            </a:r>
            <a:r>
              <a:rPr lang="tr-TR" baseline="30000" dirty="0"/>
              <a:t>-1</a:t>
            </a:r>
            <a:r>
              <a:rPr lang="tr-TR" dirty="0"/>
              <a:t> A</a:t>
            </a:r>
          </a:p>
          <a:p>
            <a:r>
              <a:rPr lang="tr-TR" dirty="0"/>
              <a:t>AI=A koşulunu sağlar.</a:t>
            </a:r>
          </a:p>
        </p:txBody>
      </p:sp>
    </p:spTree>
    <p:extLst>
      <p:ext uri="{BB962C8B-B14F-4D97-AF65-F5344CB8AC3E}">
        <p14:creationId xmlns:p14="http://schemas.microsoft.com/office/powerpoint/2010/main" val="209680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97"/>
    </mc:Choice>
    <mc:Fallback xmlns="">
      <p:transition spd="slow" advTm="2109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61823A3-B4D7-4AC5-9E60-2995B029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 Matris Yardımıyla Ters Matrisin Bulunması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0AA2F595-9C82-454B-BEE4-11E40024FA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A</a:t>
                </a:r>
                <a:r>
                  <a:rPr lang="tr-TR" baseline="30000" dirty="0"/>
                  <a:t>-1 </a:t>
                </a:r>
                <a:r>
                  <a:rPr lang="tr-T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tr-TR" dirty="0"/>
                  <a:t>EkA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0AA2F595-9C82-454B-BEE4-11E40024FA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93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89"/>
    </mc:Choice>
    <mc:Fallback xmlns="">
      <p:transition spd="slow" advTm="2228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20FD0E0-12BF-4281-9C90-E190018C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Gauss Yöntemiyle Ters Matrisin Bulunması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0EC0C2-D515-4829-A40E-FBCFC4F65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 A</a:t>
            </a:r>
            <a:r>
              <a:rPr lang="tr-TR" baseline="30000" dirty="0"/>
              <a:t>-1 </a:t>
            </a:r>
            <a:r>
              <a:rPr lang="tr-TR" dirty="0"/>
              <a:t>= I ise bu kez genişletilmiş matrisi hazırlarken matrisin sağına birim matrisi ekleriz.</a:t>
            </a:r>
          </a:p>
          <a:p>
            <a:r>
              <a:rPr lang="tr-TR" dirty="0"/>
              <a:t>A matrisinin bulunduğu yeri birim matris yapana kadar satır ve sütun işlemleri yaparak ters matrise ulaşabiliriz.</a:t>
            </a:r>
          </a:p>
        </p:txBody>
      </p:sp>
    </p:spTree>
    <p:extLst>
      <p:ext uri="{BB962C8B-B14F-4D97-AF65-F5344CB8AC3E}">
        <p14:creationId xmlns:p14="http://schemas.microsoft.com/office/powerpoint/2010/main" val="248510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54"/>
    </mc:Choice>
    <mc:Fallback xmlns="">
      <p:transition spd="slow" advTm="3505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4E68630-9412-40F3-B320-711BBEF8A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03184" y="-57488"/>
            <a:ext cx="5650691" cy="7529547"/>
          </a:xfrm>
        </p:spPr>
      </p:pic>
    </p:spTree>
    <p:extLst>
      <p:ext uri="{BB962C8B-B14F-4D97-AF65-F5344CB8AC3E}">
        <p14:creationId xmlns:p14="http://schemas.microsoft.com/office/powerpoint/2010/main" val="353235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166"/>
    </mc:Choice>
    <mc:Fallback xmlns="">
      <p:transition spd="slow" advTm="27816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1935DAA6-F851-4B76-8297-81EC28F4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A=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mr>
                    </m:m>
                  </m:oMath>
                </a14:m>
                <a:endParaRPr lang="tr-TR" dirty="0"/>
              </a:p>
              <a:p>
                <a:r>
                  <a:rPr lang="tr-TR" dirty="0"/>
                  <a:t>Ek matris yoluyla bulalım.</a:t>
                </a:r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1935DAA6-F851-4B76-8297-81EC28F4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19"/>
    </mc:Choice>
    <mc:Fallback xmlns="">
      <p:transition spd="slow" advTm="1511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149A14-4CD8-4445-AEB2-55A4208F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8C75839-7C64-44B8-A747-7B8121E41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2" r="5738" b="37189"/>
          <a:stretch/>
        </p:blipFill>
        <p:spPr>
          <a:xfrm>
            <a:off x="745435" y="1934817"/>
            <a:ext cx="8862391" cy="4558058"/>
          </a:xfrm>
        </p:spPr>
      </p:pic>
    </p:spTree>
    <p:extLst>
      <p:ext uri="{BB962C8B-B14F-4D97-AF65-F5344CB8AC3E}">
        <p14:creationId xmlns:p14="http://schemas.microsoft.com/office/powerpoint/2010/main" val="29600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37"/>
    </mc:Choice>
    <mc:Fallback xmlns="">
      <p:transition spd="slow" advTm="9333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C42A158-F0A1-4FA2-AA4D-D320295D5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76310" y="-250407"/>
            <a:ext cx="5750145" cy="7662069"/>
          </a:xfrm>
        </p:spPr>
      </p:pic>
    </p:spTree>
    <p:extLst>
      <p:ext uri="{BB962C8B-B14F-4D97-AF65-F5344CB8AC3E}">
        <p14:creationId xmlns:p14="http://schemas.microsoft.com/office/powerpoint/2010/main" val="28733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312"/>
    </mc:Choice>
    <mc:Fallback xmlns="">
      <p:transition spd="slow" advTm="22231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F8F3EFE-6BBA-4682-A288-9A181AC40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Ters matrisle doğrusal denklem sisteminin çözümü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83C710-4E71-4B25-9C8F-6139A943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AX=B doğrusal denklem sisteminin matrisle gösterimi</a:t>
            </a:r>
          </a:p>
          <a:p>
            <a:r>
              <a:rPr lang="tr-TR" dirty="0"/>
              <a:t>X= A</a:t>
            </a:r>
            <a:r>
              <a:rPr lang="tr-TR" baseline="30000" dirty="0"/>
              <a:t>-1</a:t>
            </a:r>
            <a:r>
              <a:rPr lang="tr-TR" dirty="0"/>
              <a:t>B</a:t>
            </a:r>
          </a:p>
          <a:p>
            <a:pPr marL="0" indent="0">
              <a:buNone/>
            </a:pPr>
            <a:r>
              <a:rPr lang="tr-TR" dirty="0"/>
              <a:t>Katsayılar matrisinin tersini sağ taraf değerleri ile çarparsak bilinmeyenleri bulabiliriz.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81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43"/>
    </mc:Choice>
    <mc:Fallback xmlns="">
      <p:transition spd="slow" advTm="2354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440</Words>
  <Application>Microsoft Office PowerPoint</Application>
  <PresentationFormat>Geniş ekran</PresentationFormat>
  <Paragraphs>34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Teması</vt:lpstr>
      <vt:lpstr>Ek matris</vt:lpstr>
      <vt:lpstr>Ters Matris</vt:lpstr>
      <vt:lpstr>Ek Matris Yardımıyla Ters Matrisin Bulunması</vt:lpstr>
      <vt:lpstr>Gauss Yöntemiyle Ters Matrisin Bulunması</vt:lpstr>
      <vt:lpstr>PowerPoint Sunusu</vt:lpstr>
      <vt:lpstr>PowerPoint Sunusu</vt:lpstr>
      <vt:lpstr>PowerPoint Sunusu</vt:lpstr>
      <vt:lpstr>PowerPoint Sunusu</vt:lpstr>
      <vt:lpstr>Ters matrisle doğrusal denklem sisteminin çözümü</vt:lpstr>
      <vt:lpstr>Cramer Yöntemi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OVB</dc:creator>
  <cp:lastModifiedBy>g.o.</cp:lastModifiedBy>
  <cp:revision>24</cp:revision>
  <dcterms:created xsi:type="dcterms:W3CDTF">2019-03-19T10:07:50Z</dcterms:created>
  <dcterms:modified xsi:type="dcterms:W3CDTF">2024-10-30T13:12:36Z</dcterms:modified>
</cp:coreProperties>
</file>