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EE53BF-511B-4DA9-9917-AA9272D0F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9DBF71-41DF-46EB-A769-5A9BFA661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24A7792-8D15-4595-8835-431633969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2D09894-5AA0-4ABE-9D75-E623AEB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DE585F-2E96-4C4A-B97D-F252D2BD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0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DAFB45-BD29-4D17-A4FD-A9EFBE11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D429591-FA44-4B96-A4E2-B46A3BB69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58D30A-0BD8-41AC-866B-EABADFAB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EDB14CD-FB9A-4995-BD9F-C60ABB66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40C4CD-DB9B-4FB4-9466-6011A927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97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9B67F87-5671-473D-B02D-55815E8C81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9ED4B33-6435-408A-BA6A-840862EFE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74A9FA-ABAD-4BE8-8D8F-9C12BA2A7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566165-9222-4C35-8683-16DFF246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0131A64-E1EB-4839-97BC-D1F7C934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80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37DA25-4628-4B85-A779-44374A87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0254D4-C52B-4354-9F27-9CF2D1FAD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8E8627-FD98-4D9E-A14B-C449611B9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0BBE63D-7404-4C42-8D7E-6E0F90D50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579AE3-F465-400B-B20B-24D2F9DB0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13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78F0869-D9AD-453E-BB3F-2AEE68312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DE82B7C-4DC2-4A2F-B3C0-5B3978C0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20DBE7-AED2-4649-8D9F-6220B91C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13A093-430C-4BB5-AF51-F4806EE6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F5C4E87-A770-4FEC-B9F7-A02273311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4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0F6A6D6-660A-4CD4-92CB-CFEC70257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6191B1-9BE0-46C5-85AB-71D51DAEC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ED45E4B-32A7-44D8-ADF5-BF934F944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EAF4B7-6F4B-404D-8765-8497BFCFD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4F6E2B5-0062-4E6D-A896-8A11B35A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B5526CC-CF71-4AE6-8DB9-74447C86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4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4224FF-CDFD-4028-9F49-EE563AFDF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5175EC5-210D-4354-9440-947D8CFBD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781B658-CDE9-4D0E-89E8-213DCE931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CD5165F-EE3E-49E3-9E54-39409BDF6C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1C48B9E-1A5E-41A3-A275-BC4B57FF2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866F33B-5A9E-4F82-8BEE-8492B3CD1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BC8E313-8369-44D8-A0F1-0A085DB25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99B83C5-CAAB-4109-BD12-191550AA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24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929668-6703-48D9-8669-2A0620E8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6F6E4FB-B653-446F-A380-458313FC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015669D-A5E1-4120-84A2-E95CB0DC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B860483-7C3A-4044-B70E-A0CD0CD7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69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1BDBD36-8376-4913-B02E-18AA19883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63B7950-C656-4734-ACAC-C5684C27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CFD4849-102D-4C05-92E6-46EDC29A2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98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031739-6EE9-4C89-94D8-DA5ED91A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C725B-FE2A-45D3-A88F-FECAA9B4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47D192E-4E54-4D25-9C11-699395098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0D5BE75-1B30-4FCB-81EF-7C5A87F2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191460D-4E4E-4896-8A11-C221773B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7A14E9-A816-4DA2-A56A-E18D5502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18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DDAFA3A-6F1C-4F68-99D9-7AA12A5D4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AF99BE9-2ED6-40C0-9EA3-EAC4CF817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CC7E5D6-406F-4D4C-931F-B842D8BD7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690080-C5C1-4F59-AAE5-681E02B7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1497C5-BAA6-4CE4-9C01-F6A633F62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E8AB772-24C2-45C7-AEA2-81C6AD28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9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A669248-25C3-432A-B2FC-75BD05972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3C1FB46-5EA2-4797-92E8-428068981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F62C76-2BF0-4E66-97BB-57CA8357F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CF6AD-2C8B-4F68-9432-9D4BEE44AB8D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69FD05-2FEA-46A5-9017-92CE5DFB5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603C42-C099-4B7C-87FD-238B7B3BE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3233-CE70-44E9-A502-A721FBD6CF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6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F8F3EFE-6BBA-4682-A288-9A181AC4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Ters matrisle doğrusal denklem sisteminin çözümü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83C710-4E71-4B25-9C8F-6139A943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AX=B doğrusal denklem sisteminin matrisle gösterimi</a:t>
            </a:r>
          </a:p>
          <a:p>
            <a:r>
              <a:rPr lang="tr-TR" dirty="0"/>
              <a:t>X= A</a:t>
            </a:r>
            <a:r>
              <a:rPr lang="tr-TR" baseline="30000" dirty="0"/>
              <a:t>-1</a:t>
            </a:r>
            <a:r>
              <a:rPr lang="tr-TR" dirty="0"/>
              <a:t>B</a:t>
            </a:r>
          </a:p>
          <a:p>
            <a:pPr marL="0" indent="0">
              <a:buNone/>
            </a:pPr>
            <a:r>
              <a:rPr lang="tr-TR" dirty="0"/>
              <a:t>Katsayılar matrisinin tersini sağ taraf değerleri ile çarparsak bilinmeyenleri bulabiliriz.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8123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C3DF48-3919-429A-8D4D-ACC07F048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Cramer</a:t>
            </a:r>
            <a:r>
              <a:rPr lang="tr-TR" dirty="0"/>
              <a:t> Yöntemi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167A8EF-5768-4A93-9379-8EEE053491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70694"/>
                <a:ext cx="10515600" cy="4351338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tr-TR" dirty="0"/>
                  <a:t>Doğrusal Denklem sisteminin çözümünde kullanılır.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Bu sistemin matris ifadesi:</a:t>
                </a:r>
              </a:p>
              <a:p>
                <a:r>
                  <a:rPr lang="tr-TR" dirty="0"/>
                  <a:t>Bilinmeyenler </a:t>
                </a:r>
              </a:p>
              <a:p>
                <a:pPr marL="0" indent="0">
                  <a:buNone/>
                </a:pPr>
                <a:r>
                  <a:rPr lang="tr-TR" dirty="0"/>
                  <a:t>x</a:t>
                </a:r>
                <a:r>
                  <a:rPr lang="tr-TR" baseline="-25000" dirty="0"/>
                  <a:t>i</a:t>
                </a:r>
                <a:r>
                  <a:rPr lang="tr-TR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den>
                    </m:f>
                  </m:oMath>
                </a14:m>
                <a:r>
                  <a:rPr lang="tr-TR" dirty="0"/>
                  <a:t> formülüyle hesaplanır.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r>
                  <a:rPr lang="tr-TR" dirty="0"/>
                  <a:t> katsayılar matrisinin determinantı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/>
                  <a:t> her bir x için ayrı ayrı oluşturulacak matrislerin determinantları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/>
                  <a:t> matrisi oluşturulurken A matrisinin 2. kolonu sabit tutulup, 1. kolonuna sağ taraf değerleri yerleştirilir.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/>
                  <a:t> matrisi oluşturulurken A matrisinin 1. kolonu sabit tutulup, 2. kolonuna sağ taraf değerleri yerleştirilir.</a:t>
                </a:r>
              </a:p>
              <a:p>
                <a:pPr marL="0" indent="0">
                  <a:buNone/>
                </a:pPr>
                <a:r>
                  <a:rPr lang="tr-TR" dirty="0"/>
                  <a:t>Daha fazla bilinmeyen için aynı işlem sistematik olarak tekrarlanır.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167A8EF-5768-4A93-9379-8EEE053491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70694"/>
                <a:ext cx="10515600" cy="4351338"/>
              </a:xfrm>
              <a:blipFill>
                <a:blip r:embed="rId2"/>
                <a:stretch>
                  <a:fillRect l="-232" t="-168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BE9F53EA-7131-40AE-A727-946FB555D4C7}"/>
                  </a:ext>
                </a:extLst>
              </p:cNvPr>
              <p:cNvSpPr txBox="1"/>
              <p:nvPr/>
            </p:nvSpPr>
            <p:spPr>
              <a:xfrm>
                <a:off x="3364577" y="2261531"/>
                <a:ext cx="2331720" cy="634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	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tr-T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BE9F53EA-7131-40AE-A727-946FB555D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577" y="2261531"/>
                <a:ext cx="2331720" cy="6347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26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03F7B56D-E210-4010-AF9B-DC6E61C614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04504" y="-557170"/>
            <a:ext cx="5982992" cy="7972339"/>
          </a:xfrm>
        </p:spPr>
      </p:pic>
    </p:spTree>
    <p:extLst>
      <p:ext uri="{BB962C8B-B14F-4D97-AF65-F5344CB8AC3E}">
        <p14:creationId xmlns:p14="http://schemas.microsoft.com/office/powerpoint/2010/main" val="116126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3588F67-ABA4-461A-82D9-17A3773DC1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1678" y="-334617"/>
            <a:ext cx="5648956" cy="7527234"/>
          </a:xfrm>
        </p:spPr>
      </p:pic>
    </p:spTree>
    <p:extLst>
      <p:ext uri="{BB962C8B-B14F-4D97-AF65-F5344CB8AC3E}">
        <p14:creationId xmlns:p14="http://schemas.microsoft.com/office/powerpoint/2010/main" val="304084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137</Words>
  <Application>Microsoft Office PowerPoint</Application>
  <PresentationFormat>Geniş ekran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Teması</vt:lpstr>
      <vt:lpstr>Ters matrisle doğrusal denklem sisteminin çözümü</vt:lpstr>
      <vt:lpstr>Cramer Yöntemi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OVB</dc:creator>
  <cp:lastModifiedBy>AYTEKİN</cp:lastModifiedBy>
  <cp:revision>18</cp:revision>
  <dcterms:created xsi:type="dcterms:W3CDTF">2019-03-19T10:07:50Z</dcterms:created>
  <dcterms:modified xsi:type="dcterms:W3CDTF">2020-03-25T13:52:46Z</dcterms:modified>
</cp:coreProperties>
</file>