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4"/>
    <p:restoredTop sz="94694"/>
  </p:normalViewPr>
  <p:slideViewPr>
    <p:cSldViewPr snapToGrid="0">
      <p:cViewPr varScale="1">
        <p:scale>
          <a:sx n="102" d="100"/>
          <a:sy n="102" d="100"/>
        </p:scale>
        <p:origin x="216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7E0ACD-DBED-491F-A4E3-E6E0ADDE8FE6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538AD36E-D913-491B-9891-AF51345C1178}">
      <dgm:prSet phldrT="[Metin]"/>
      <dgm:spPr/>
      <dgm:t>
        <a:bodyPr/>
        <a:lstStyle/>
        <a:p>
          <a:r>
            <a:rPr lang="tr-TR" dirty="0"/>
            <a:t>Müdür Yetkili Öğretmen</a:t>
          </a:r>
        </a:p>
      </dgm:t>
    </dgm:pt>
    <dgm:pt modelId="{F7D954DE-858C-4F02-83BB-9872F37E76AF}" type="parTrans" cxnId="{76687F53-E027-4B78-8E16-E6EC9620A6FC}">
      <dgm:prSet/>
      <dgm:spPr/>
      <dgm:t>
        <a:bodyPr/>
        <a:lstStyle/>
        <a:p>
          <a:endParaRPr lang="tr-TR"/>
        </a:p>
      </dgm:t>
    </dgm:pt>
    <dgm:pt modelId="{12795E19-A64B-4253-82BC-4E6B137F57D5}" type="sibTrans" cxnId="{76687F53-E027-4B78-8E16-E6EC9620A6FC}">
      <dgm:prSet/>
      <dgm:spPr/>
      <dgm:t>
        <a:bodyPr/>
        <a:lstStyle/>
        <a:p>
          <a:endParaRPr lang="tr-TR"/>
        </a:p>
      </dgm:t>
    </dgm:pt>
    <dgm:pt modelId="{65947FB4-B70B-493D-A23F-25644D856456}">
      <dgm:prSet phldrT="[Metin]"/>
      <dgm:spPr/>
      <dgm:t>
        <a:bodyPr/>
        <a:lstStyle/>
        <a:p>
          <a:r>
            <a:rPr lang="tr-TR" dirty="0"/>
            <a:t>Özellik</a:t>
          </a:r>
        </a:p>
      </dgm:t>
    </dgm:pt>
    <dgm:pt modelId="{D143A876-7701-4C35-BC7A-7E25C95CE648}" type="parTrans" cxnId="{5F63ADB3-15D5-4377-9D7B-1A9DD8F2D286}">
      <dgm:prSet/>
      <dgm:spPr/>
      <dgm:t>
        <a:bodyPr/>
        <a:lstStyle/>
        <a:p>
          <a:endParaRPr lang="tr-TR"/>
        </a:p>
      </dgm:t>
    </dgm:pt>
    <dgm:pt modelId="{A0FA6C29-1789-4150-B2B6-4C9C1AE84B0B}" type="sibTrans" cxnId="{5F63ADB3-15D5-4377-9D7B-1A9DD8F2D286}">
      <dgm:prSet/>
      <dgm:spPr/>
      <dgm:t>
        <a:bodyPr/>
        <a:lstStyle/>
        <a:p>
          <a:endParaRPr lang="tr-TR"/>
        </a:p>
      </dgm:t>
    </dgm:pt>
    <dgm:pt modelId="{859B82EE-F680-4497-B30B-F37F219F63CA}">
      <dgm:prSet phldrT="[Metin]"/>
      <dgm:spPr/>
      <dgm:t>
        <a:bodyPr/>
        <a:lstStyle/>
        <a:p>
          <a:r>
            <a:rPr lang="tr-TR" dirty="0"/>
            <a:t>Özellik</a:t>
          </a:r>
        </a:p>
      </dgm:t>
    </dgm:pt>
    <dgm:pt modelId="{4EDC10FA-FEEA-4BDF-B6A7-A5F74C6C51A2}" type="parTrans" cxnId="{F790EAFD-82D6-457E-9C36-CBCCE57355BC}">
      <dgm:prSet/>
      <dgm:spPr/>
      <dgm:t>
        <a:bodyPr/>
        <a:lstStyle/>
        <a:p>
          <a:endParaRPr lang="tr-TR"/>
        </a:p>
      </dgm:t>
    </dgm:pt>
    <dgm:pt modelId="{6A6F75AB-9650-4219-8BF3-A48651D24DF7}" type="sibTrans" cxnId="{F790EAFD-82D6-457E-9C36-CBCCE57355BC}">
      <dgm:prSet/>
      <dgm:spPr/>
      <dgm:t>
        <a:bodyPr/>
        <a:lstStyle/>
        <a:p>
          <a:endParaRPr lang="tr-TR"/>
        </a:p>
      </dgm:t>
    </dgm:pt>
    <dgm:pt modelId="{E674DA71-DB4F-463A-B06C-E264B73F6E1D}">
      <dgm:prSet phldrT="[Metin]"/>
      <dgm:spPr/>
      <dgm:t>
        <a:bodyPr/>
        <a:lstStyle/>
        <a:p>
          <a:r>
            <a:rPr lang="tr-TR" dirty="0"/>
            <a:t>Özellik</a:t>
          </a:r>
        </a:p>
      </dgm:t>
    </dgm:pt>
    <dgm:pt modelId="{01EF18FF-9F7E-43AA-A401-72581EB04A73}" type="parTrans" cxnId="{17FBD23A-C4EF-4BF0-933F-5C7B83138DFE}">
      <dgm:prSet/>
      <dgm:spPr/>
      <dgm:t>
        <a:bodyPr/>
        <a:lstStyle/>
        <a:p>
          <a:endParaRPr lang="tr-TR"/>
        </a:p>
      </dgm:t>
    </dgm:pt>
    <dgm:pt modelId="{D260EEF5-F51B-483B-96B1-BAAF9A5068CD}" type="sibTrans" cxnId="{17FBD23A-C4EF-4BF0-933F-5C7B83138DFE}">
      <dgm:prSet/>
      <dgm:spPr/>
      <dgm:t>
        <a:bodyPr/>
        <a:lstStyle/>
        <a:p>
          <a:endParaRPr lang="tr-TR"/>
        </a:p>
      </dgm:t>
    </dgm:pt>
    <dgm:pt modelId="{9E320B3B-5C28-4CAA-B9E1-6E912A39FB09}">
      <dgm:prSet/>
      <dgm:spPr/>
      <dgm:t>
        <a:bodyPr/>
        <a:lstStyle/>
        <a:p>
          <a:r>
            <a:rPr lang="tr-TR" dirty="0"/>
            <a:t>Alt özellik</a:t>
          </a:r>
        </a:p>
      </dgm:t>
    </dgm:pt>
    <dgm:pt modelId="{F64DB5A3-D8D5-445E-AE4B-E9178B477B06}" type="parTrans" cxnId="{ABEDC50D-333C-4810-984B-99073608707D}">
      <dgm:prSet/>
      <dgm:spPr/>
      <dgm:t>
        <a:bodyPr/>
        <a:lstStyle/>
        <a:p>
          <a:endParaRPr lang="tr-TR"/>
        </a:p>
      </dgm:t>
    </dgm:pt>
    <dgm:pt modelId="{87A13C22-00B3-4760-8326-05F4E39E080A}" type="sibTrans" cxnId="{ABEDC50D-333C-4810-984B-99073608707D}">
      <dgm:prSet/>
      <dgm:spPr/>
      <dgm:t>
        <a:bodyPr/>
        <a:lstStyle/>
        <a:p>
          <a:endParaRPr lang="tr-TR"/>
        </a:p>
      </dgm:t>
    </dgm:pt>
    <dgm:pt modelId="{7479B090-BA7F-48DF-A82A-4FA4F99FFFF2}">
      <dgm:prSet/>
      <dgm:spPr/>
      <dgm:t>
        <a:bodyPr/>
        <a:lstStyle/>
        <a:p>
          <a:r>
            <a:rPr lang="tr-TR" dirty="0"/>
            <a:t>Alt özellik</a:t>
          </a:r>
        </a:p>
      </dgm:t>
    </dgm:pt>
    <dgm:pt modelId="{86E45E95-00F8-4915-80A7-8557E0BECCB6}" type="parTrans" cxnId="{37168F5B-231F-4911-9765-3ACA547A9207}">
      <dgm:prSet/>
      <dgm:spPr/>
      <dgm:t>
        <a:bodyPr/>
        <a:lstStyle/>
        <a:p>
          <a:endParaRPr lang="tr-TR"/>
        </a:p>
      </dgm:t>
    </dgm:pt>
    <dgm:pt modelId="{16721C19-932C-4238-A119-CD2A90F4E71B}" type="sibTrans" cxnId="{37168F5B-231F-4911-9765-3ACA547A9207}">
      <dgm:prSet/>
      <dgm:spPr/>
      <dgm:t>
        <a:bodyPr/>
        <a:lstStyle/>
        <a:p>
          <a:endParaRPr lang="tr-TR"/>
        </a:p>
      </dgm:t>
    </dgm:pt>
    <dgm:pt modelId="{05ED2E89-CE2E-499C-92AB-4DF17F076B39}">
      <dgm:prSet/>
      <dgm:spPr/>
      <dgm:t>
        <a:bodyPr/>
        <a:lstStyle/>
        <a:p>
          <a:r>
            <a:rPr lang="tr-TR" dirty="0"/>
            <a:t>Alt özellik</a:t>
          </a:r>
        </a:p>
      </dgm:t>
    </dgm:pt>
    <dgm:pt modelId="{193CD81B-F1D0-4220-8EC9-30755EEDE41F}" type="parTrans" cxnId="{39AEC9BC-66B9-4044-876C-7BAE98E0C884}">
      <dgm:prSet/>
      <dgm:spPr/>
      <dgm:t>
        <a:bodyPr/>
        <a:lstStyle/>
        <a:p>
          <a:endParaRPr lang="tr-TR"/>
        </a:p>
      </dgm:t>
    </dgm:pt>
    <dgm:pt modelId="{E3465E99-242F-46B6-85FF-9ECC119EA799}" type="sibTrans" cxnId="{39AEC9BC-66B9-4044-876C-7BAE98E0C884}">
      <dgm:prSet/>
      <dgm:spPr/>
      <dgm:t>
        <a:bodyPr/>
        <a:lstStyle/>
        <a:p>
          <a:endParaRPr lang="tr-TR"/>
        </a:p>
      </dgm:t>
    </dgm:pt>
    <dgm:pt modelId="{D028B921-8821-4547-9ED5-22B5D85FE435}" type="pres">
      <dgm:prSet presAssocID="{F47E0ACD-DBED-491F-A4E3-E6E0ADDE8FE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CF1C857-FFCB-482C-AD0F-C36EBE3C4018}" type="pres">
      <dgm:prSet presAssocID="{F47E0ACD-DBED-491F-A4E3-E6E0ADDE8FE6}" presName="hierFlow" presStyleCnt="0"/>
      <dgm:spPr/>
    </dgm:pt>
    <dgm:pt modelId="{6352C029-A3B7-4295-BA28-38A8F420D05A}" type="pres">
      <dgm:prSet presAssocID="{F47E0ACD-DBED-491F-A4E3-E6E0ADDE8FE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357CB04-9CFF-4D79-8125-1FDFCB753B06}" type="pres">
      <dgm:prSet presAssocID="{538AD36E-D913-491B-9891-AF51345C1178}" presName="Name14" presStyleCnt="0"/>
      <dgm:spPr/>
    </dgm:pt>
    <dgm:pt modelId="{ECCA7C0C-6AC4-4B40-A7CD-562D347AA636}" type="pres">
      <dgm:prSet presAssocID="{538AD36E-D913-491B-9891-AF51345C1178}" presName="level1Shape" presStyleLbl="node0" presStyleIdx="0" presStyleCnt="1">
        <dgm:presLayoutVars>
          <dgm:chPref val="3"/>
        </dgm:presLayoutVars>
      </dgm:prSet>
      <dgm:spPr/>
    </dgm:pt>
    <dgm:pt modelId="{816BA088-EF36-46D9-BD01-4F5C77F4CF5B}" type="pres">
      <dgm:prSet presAssocID="{538AD36E-D913-491B-9891-AF51345C1178}" presName="hierChild2" presStyleCnt="0"/>
      <dgm:spPr/>
    </dgm:pt>
    <dgm:pt modelId="{5DA8F87D-5AAA-4573-AB3C-3B29C34FAD31}" type="pres">
      <dgm:prSet presAssocID="{D143A876-7701-4C35-BC7A-7E25C95CE648}" presName="Name19" presStyleLbl="parChTrans1D2" presStyleIdx="0" presStyleCnt="3"/>
      <dgm:spPr/>
    </dgm:pt>
    <dgm:pt modelId="{28916D5B-C7E1-495C-B61C-B6F2E2E8DD8F}" type="pres">
      <dgm:prSet presAssocID="{65947FB4-B70B-493D-A23F-25644D856456}" presName="Name21" presStyleCnt="0"/>
      <dgm:spPr/>
    </dgm:pt>
    <dgm:pt modelId="{1AD61308-5977-48D2-8162-51A3A5B2728D}" type="pres">
      <dgm:prSet presAssocID="{65947FB4-B70B-493D-A23F-25644D856456}" presName="level2Shape" presStyleLbl="node2" presStyleIdx="0" presStyleCnt="3"/>
      <dgm:spPr/>
    </dgm:pt>
    <dgm:pt modelId="{5E1D713C-BC11-48E0-98ED-5D1B0A2394B2}" type="pres">
      <dgm:prSet presAssocID="{65947FB4-B70B-493D-A23F-25644D856456}" presName="hierChild3" presStyleCnt="0"/>
      <dgm:spPr/>
    </dgm:pt>
    <dgm:pt modelId="{7CB46220-CF3A-489D-B5D5-973A3DE4C337}" type="pres">
      <dgm:prSet presAssocID="{F64DB5A3-D8D5-445E-AE4B-E9178B477B06}" presName="Name19" presStyleLbl="parChTrans1D3" presStyleIdx="0" presStyleCnt="3"/>
      <dgm:spPr/>
    </dgm:pt>
    <dgm:pt modelId="{9AB9E00E-E99E-4E6B-8591-D5CA43F1A92B}" type="pres">
      <dgm:prSet presAssocID="{9E320B3B-5C28-4CAA-B9E1-6E912A39FB09}" presName="Name21" presStyleCnt="0"/>
      <dgm:spPr/>
    </dgm:pt>
    <dgm:pt modelId="{C9A41A43-CCAC-4B50-9342-E308F911B471}" type="pres">
      <dgm:prSet presAssocID="{9E320B3B-5C28-4CAA-B9E1-6E912A39FB09}" presName="level2Shape" presStyleLbl="node3" presStyleIdx="0" presStyleCnt="3"/>
      <dgm:spPr/>
    </dgm:pt>
    <dgm:pt modelId="{006B7611-B1FF-4EBE-8CA2-D76230432388}" type="pres">
      <dgm:prSet presAssocID="{9E320B3B-5C28-4CAA-B9E1-6E912A39FB09}" presName="hierChild3" presStyleCnt="0"/>
      <dgm:spPr/>
    </dgm:pt>
    <dgm:pt modelId="{9B713F56-5969-4582-9CD9-8876A9AFCADB}" type="pres">
      <dgm:prSet presAssocID="{4EDC10FA-FEEA-4BDF-B6A7-A5F74C6C51A2}" presName="Name19" presStyleLbl="parChTrans1D2" presStyleIdx="1" presStyleCnt="3"/>
      <dgm:spPr/>
    </dgm:pt>
    <dgm:pt modelId="{DF003812-EF74-4F95-A0E7-873B7C9105D7}" type="pres">
      <dgm:prSet presAssocID="{859B82EE-F680-4497-B30B-F37F219F63CA}" presName="Name21" presStyleCnt="0"/>
      <dgm:spPr/>
    </dgm:pt>
    <dgm:pt modelId="{A4873B4E-C02A-4945-B460-14F9CAA9BA9D}" type="pres">
      <dgm:prSet presAssocID="{859B82EE-F680-4497-B30B-F37F219F63CA}" presName="level2Shape" presStyleLbl="node2" presStyleIdx="1" presStyleCnt="3"/>
      <dgm:spPr/>
    </dgm:pt>
    <dgm:pt modelId="{89565DF8-7B80-4D16-8841-4FE2628D17AE}" type="pres">
      <dgm:prSet presAssocID="{859B82EE-F680-4497-B30B-F37F219F63CA}" presName="hierChild3" presStyleCnt="0"/>
      <dgm:spPr/>
    </dgm:pt>
    <dgm:pt modelId="{78A93EDF-9B7F-4AB9-9A3A-AB0D7D83E074}" type="pres">
      <dgm:prSet presAssocID="{86E45E95-00F8-4915-80A7-8557E0BECCB6}" presName="Name19" presStyleLbl="parChTrans1D3" presStyleIdx="1" presStyleCnt="3"/>
      <dgm:spPr/>
    </dgm:pt>
    <dgm:pt modelId="{FC0FFEE4-670B-47F9-9EE3-13B45807E20B}" type="pres">
      <dgm:prSet presAssocID="{7479B090-BA7F-48DF-A82A-4FA4F99FFFF2}" presName="Name21" presStyleCnt="0"/>
      <dgm:spPr/>
    </dgm:pt>
    <dgm:pt modelId="{5B831683-D388-4C8E-9905-5F098AAD3256}" type="pres">
      <dgm:prSet presAssocID="{7479B090-BA7F-48DF-A82A-4FA4F99FFFF2}" presName="level2Shape" presStyleLbl="node3" presStyleIdx="1" presStyleCnt="3"/>
      <dgm:spPr/>
    </dgm:pt>
    <dgm:pt modelId="{9B82CAF3-F0E8-4981-9DE0-22AE49577652}" type="pres">
      <dgm:prSet presAssocID="{7479B090-BA7F-48DF-A82A-4FA4F99FFFF2}" presName="hierChild3" presStyleCnt="0"/>
      <dgm:spPr/>
    </dgm:pt>
    <dgm:pt modelId="{D50B2AEB-2002-4C05-9F4D-4E1444E453F1}" type="pres">
      <dgm:prSet presAssocID="{01EF18FF-9F7E-43AA-A401-72581EB04A73}" presName="Name19" presStyleLbl="parChTrans1D2" presStyleIdx="2" presStyleCnt="3"/>
      <dgm:spPr/>
    </dgm:pt>
    <dgm:pt modelId="{6731571A-CB42-466E-ADC9-63248EC49264}" type="pres">
      <dgm:prSet presAssocID="{E674DA71-DB4F-463A-B06C-E264B73F6E1D}" presName="Name21" presStyleCnt="0"/>
      <dgm:spPr/>
    </dgm:pt>
    <dgm:pt modelId="{5E319376-F6C2-4A42-9BC3-D3955D0FE91C}" type="pres">
      <dgm:prSet presAssocID="{E674DA71-DB4F-463A-B06C-E264B73F6E1D}" presName="level2Shape" presStyleLbl="node2" presStyleIdx="2" presStyleCnt="3"/>
      <dgm:spPr/>
    </dgm:pt>
    <dgm:pt modelId="{20B4C32C-5ABD-46BA-920F-40D264761DCC}" type="pres">
      <dgm:prSet presAssocID="{E674DA71-DB4F-463A-B06C-E264B73F6E1D}" presName="hierChild3" presStyleCnt="0"/>
      <dgm:spPr/>
    </dgm:pt>
    <dgm:pt modelId="{651B91B9-AC49-4195-BE99-813DB9F20FD9}" type="pres">
      <dgm:prSet presAssocID="{193CD81B-F1D0-4220-8EC9-30755EEDE41F}" presName="Name19" presStyleLbl="parChTrans1D3" presStyleIdx="2" presStyleCnt="3"/>
      <dgm:spPr/>
    </dgm:pt>
    <dgm:pt modelId="{699C7EB8-8F12-44D6-BE85-7C1778D24A1C}" type="pres">
      <dgm:prSet presAssocID="{05ED2E89-CE2E-499C-92AB-4DF17F076B39}" presName="Name21" presStyleCnt="0"/>
      <dgm:spPr/>
    </dgm:pt>
    <dgm:pt modelId="{523D455A-561B-4676-A081-9B93DCC65061}" type="pres">
      <dgm:prSet presAssocID="{05ED2E89-CE2E-499C-92AB-4DF17F076B39}" presName="level2Shape" presStyleLbl="node3" presStyleIdx="2" presStyleCnt="3"/>
      <dgm:spPr/>
    </dgm:pt>
    <dgm:pt modelId="{371D219E-7B8F-4643-862A-93461F0EC3FC}" type="pres">
      <dgm:prSet presAssocID="{05ED2E89-CE2E-499C-92AB-4DF17F076B39}" presName="hierChild3" presStyleCnt="0"/>
      <dgm:spPr/>
    </dgm:pt>
    <dgm:pt modelId="{FDF1F656-943A-49DF-A167-39802CFEC615}" type="pres">
      <dgm:prSet presAssocID="{F47E0ACD-DBED-491F-A4E3-E6E0ADDE8FE6}" presName="bgShapesFlow" presStyleCnt="0"/>
      <dgm:spPr/>
    </dgm:pt>
  </dgm:ptLst>
  <dgm:cxnLst>
    <dgm:cxn modelId="{2BB98107-CFF3-47AF-A503-722F31FA7D72}" type="presOf" srcId="{538AD36E-D913-491B-9891-AF51345C1178}" destId="{ECCA7C0C-6AC4-4B40-A7CD-562D347AA636}" srcOrd="0" destOrd="0" presId="urn:microsoft.com/office/officeart/2005/8/layout/hierarchy6"/>
    <dgm:cxn modelId="{ABEDC50D-333C-4810-984B-99073608707D}" srcId="{65947FB4-B70B-493D-A23F-25644D856456}" destId="{9E320B3B-5C28-4CAA-B9E1-6E912A39FB09}" srcOrd="0" destOrd="0" parTransId="{F64DB5A3-D8D5-445E-AE4B-E9178B477B06}" sibTransId="{87A13C22-00B3-4760-8326-05F4E39E080A}"/>
    <dgm:cxn modelId="{6ED73A34-CE79-4E84-B9F9-92AF9140918E}" type="presOf" srcId="{7479B090-BA7F-48DF-A82A-4FA4F99FFFF2}" destId="{5B831683-D388-4C8E-9905-5F098AAD3256}" srcOrd="0" destOrd="0" presId="urn:microsoft.com/office/officeart/2005/8/layout/hierarchy6"/>
    <dgm:cxn modelId="{17FBD23A-C4EF-4BF0-933F-5C7B83138DFE}" srcId="{538AD36E-D913-491B-9891-AF51345C1178}" destId="{E674DA71-DB4F-463A-B06C-E264B73F6E1D}" srcOrd="2" destOrd="0" parTransId="{01EF18FF-9F7E-43AA-A401-72581EB04A73}" sibTransId="{D260EEF5-F51B-483B-96B1-BAAF9A5068CD}"/>
    <dgm:cxn modelId="{76687F53-E027-4B78-8E16-E6EC9620A6FC}" srcId="{F47E0ACD-DBED-491F-A4E3-E6E0ADDE8FE6}" destId="{538AD36E-D913-491B-9891-AF51345C1178}" srcOrd="0" destOrd="0" parTransId="{F7D954DE-858C-4F02-83BB-9872F37E76AF}" sibTransId="{12795E19-A64B-4253-82BC-4E6B137F57D5}"/>
    <dgm:cxn modelId="{37168F5B-231F-4911-9765-3ACA547A9207}" srcId="{859B82EE-F680-4497-B30B-F37F219F63CA}" destId="{7479B090-BA7F-48DF-A82A-4FA4F99FFFF2}" srcOrd="0" destOrd="0" parTransId="{86E45E95-00F8-4915-80A7-8557E0BECCB6}" sibTransId="{16721C19-932C-4238-A119-CD2A90F4E71B}"/>
    <dgm:cxn modelId="{0C3A4568-EB98-4754-9ECF-38B48F15CE59}" type="presOf" srcId="{65947FB4-B70B-493D-A23F-25644D856456}" destId="{1AD61308-5977-48D2-8162-51A3A5B2728D}" srcOrd="0" destOrd="0" presId="urn:microsoft.com/office/officeart/2005/8/layout/hierarchy6"/>
    <dgm:cxn modelId="{00A5E56D-15B1-4294-B120-AD3C2163F0F1}" type="presOf" srcId="{86E45E95-00F8-4915-80A7-8557E0BECCB6}" destId="{78A93EDF-9B7F-4AB9-9A3A-AB0D7D83E074}" srcOrd="0" destOrd="0" presId="urn:microsoft.com/office/officeart/2005/8/layout/hierarchy6"/>
    <dgm:cxn modelId="{3532F696-6713-47E8-82D9-3B28A053CBAF}" type="presOf" srcId="{859B82EE-F680-4497-B30B-F37F219F63CA}" destId="{A4873B4E-C02A-4945-B460-14F9CAA9BA9D}" srcOrd="0" destOrd="0" presId="urn:microsoft.com/office/officeart/2005/8/layout/hierarchy6"/>
    <dgm:cxn modelId="{C78649A4-9709-49B5-A20D-989AC6CD8F68}" type="presOf" srcId="{E674DA71-DB4F-463A-B06C-E264B73F6E1D}" destId="{5E319376-F6C2-4A42-9BC3-D3955D0FE91C}" srcOrd="0" destOrd="0" presId="urn:microsoft.com/office/officeart/2005/8/layout/hierarchy6"/>
    <dgm:cxn modelId="{F9BDFCAB-74F6-4C07-B217-E0D9BF86A215}" type="presOf" srcId="{05ED2E89-CE2E-499C-92AB-4DF17F076B39}" destId="{523D455A-561B-4676-A081-9B93DCC65061}" srcOrd="0" destOrd="0" presId="urn:microsoft.com/office/officeart/2005/8/layout/hierarchy6"/>
    <dgm:cxn modelId="{6C63DCAE-633F-40F8-9AD3-F0EB95407057}" type="presOf" srcId="{D143A876-7701-4C35-BC7A-7E25C95CE648}" destId="{5DA8F87D-5AAA-4573-AB3C-3B29C34FAD31}" srcOrd="0" destOrd="0" presId="urn:microsoft.com/office/officeart/2005/8/layout/hierarchy6"/>
    <dgm:cxn modelId="{5F63ADB3-15D5-4377-9D7B-1A9DD8F2D286}" srcId="{538AD36E-D913-491B-9891-AF51345C1178}" destId="{65947FB4-B70B-493D-A23F-25644D856456}" srcOrd="0" destOrd="0" parTransId="{D143A876-7701-4C35-BC7A-7E25C95CE648}" sibTransId="{A0FA6C29-1789-4150-B2B6-4C9C1AE84B0B}"/>
    <dgm:cxn modelId="{5CDD0FB5-32DF-4675-9BA1-7A18E9E52B99}" type="presOf" srcId="{9E320B3B-5C28-4CAA-B9E1-6E912A39FB09}" destId="{C9A41A43-CCAC-4B50-9342-E308F911B471}" srcOrd="0" destOrd="0" presId="urn:microsoft.com/office/officeart/2005/8/layout/hierarchy6"/>
    <dgm:cxn modelId="{39AEC9BC-66B9-4044-876C-7BAE98E0C884}" srcId="{E674DA71-DB4F-463A-B06C-E264B73F6E1D}" destId="{05ED2E89-CE2E-499C-92AB-4DF17F076B39}" srcOrd="0" destOrd="0" parTransId="{193CD81B-F1D0-4220-8EC9-30755EEDE41F}" sibTransId="{E3465E99-242F-46B6-85FF-9ECC119EA799}"/>
    <dgm:cxn modelId="{1B8088CB-9F03-4E63-934A-5ECE2F1E7A60}" type="presOf" srcId="{4EDC10FA-FEEA-4BDF-B6A7-A5F74C6C51A2}" destId="{9B713F56-5969-4582-9CD9-8876A9AFCADB}" srcOrd="0" destOrd="0" presId="urn:microsoft.com/office/officeart/2005/8/layout/hierarchy6"/>
    <dgm:cxn modelId="{040C87DF-FCB7-45E2-A63A-11491C7AD8FF}" type="presOf" srcId="{193CD81B-F1D0-4220-8EC9-30755EEDE41F}" destId="{651B91B9-AC49-4195-BE99-813DB9F20FD9}" srcOrd="0" destOrd="0" presId="urn:microsoft.com/office/officeart/2005/8/layout/hierarchy6"/>
    <dgm:cxn modelId="{50207AE9-1D48-4C7C-92DA-C22A8D8D304D}" type="presOf" srcId="{F64DB5A3-D8D5-445E-AE4B-E9178B477B06}" destId="{7CB46220-CF3A-489D-B5D5-973A3DE4C337}" srcOrd="0" destOrd="0" presId="urn:microsoft.com/office/officeart/2005/8/layout/hierarchy6"/>
    <dgm:cxn modelId="{FAE3CAE9-4673-48B0-A9EF-3774E51544E4}" type="presOf" srcId="{F47E0ACD-DBED-491F-A4E3-E6E0ADDE8FE6}" destId="{D028B921-8821-4547-9ED5-22B5D85FE435}" srcOrd="0" destOrd="0" presId="urn:microsoft.com/office/officeart/2005/8/layout/hierarchy6"/>
    <dgm:cxn modelId="{F77B4DF4-6927-4AF4-B605-691488503067}" type="presOf" srcId="{01EF18FF-9F7E-43AA-A401-72581EB04A73}" destId="{D50B2AEB-2002-4C05-9F4D-4E1444E453F1}" srcOrd="0" destOrd="0" presId="urn:microsoft.com/office/officeart/2005/8/layout/hierarchy6"/>
    <dgm:cxn modelId="{F790EAFD-82D6-457E-9C36-CBCCE57355BC}" srcId="{538AD36E-D913-491B-9891-AF51345C1178}" destId="{859B82EE-F680-4497-B30B-F37F219F63CA}" srcOrd="1" destOrd="0" parTransId="{4EDC10FA-FEEA-4BDF-B6A7-A5F74C6C51A2}" sibTransId="{6A6F75AB-9650-4219-8BF3-A48651D24DF7}"/>
    <dgm:cxn modelId="{DBB04E67-D9AA-4124-B52E-0A9746C5DFC8}" type="presParOf" srcId="{D028B921-8821-4547-9ED5-22B5D85FE435}" destId="{DCF1C857-FFCB-482C-AD0F-C36EBE3C4018}" srcOrd="0" destOrd="0" presId="urn:microsoft.com/office/officeart/2005/8/layout/hierarchy6"/>
    <dgm:cxn modelId="{E7E1C764-E480-4DA3-831D-896652763A2F}" type="presParOf" srcId="{DCF1C857-FFCB-482C-AD0F-C36EBE3C4018}" destId="{6352C029-A3B7-4295-BA28-38A8F420D05A}" srcOrd="0" destOrd="0" presId="urn:microsoft.com/office/officeart/2005/8/layout/hierarchy6"/>
    <dgm:cxn modelId="{4594DD89-A769-4EA0-AAD5-FB19916DBCC3}" type="presParOf" srcId="{6352C029-A3B7-4295-BA28-38A8F420D05A}" destId="{B357CB04-9CFF-4D79-8125-1FDFCB753B06}" srcOrd="0" destOrd="0" presId="urn:microsoft.com/office/officeart/2005/8/layout/hierarchy6"/>
    <dgm:cxn modelId="{4DE76AC6-B26F-4CB8-9A14-C551FADA3334}" type="presParOf" srcId="{B357CB04-9CFF-4D79-8125-1FDFCB753B06}" destId="{ECCA7C0C-6AC4-4B40-A7CD-562D347AA636}" srcOrd="0" destOrd="0" presId="urn:microsoft.com/office/officeart/2005/8/layout/hierarchy6"/>
    <dgm:cxn modelId="{DECDC75F-ADE2-4828-9BDF-7B0A8C03FADC}" type="presParOf" srcId="{B357CB04-9CFF-4D79-8125-1FDFCB753B06}" destId="{816BA088-EF36-46D9-BD01-4F5C77F4CF5B}" srcOrd="1" destOrd="0" presId="urn:microsoft.com/office/officeart/2005/8/layout/hierarchy6"/>
    <dgm:cxn modelId="{D34AE278-2937-45AE-B29F-30C7427CE734}" type="presParOf" srcId="{816BA088-EF36-46D9-BD01-4F5C77F4CF5B}" destId="{5DA8F87D-5AAA-4573-AB3C-3B29C34FAD31}" srcOrd="0" destOrd="0" presId="urn:microsoft.com/office/officeart/2005/8/layout/hierarchy6"/>
    <dgm:cxn modelId="{994E5E69-0620-4071-8FF1-EB5E85AE8BDA}" type="presParOf" srcId="{816BA088-EF36-46D9-BD01-4F5C77F4CF5B}" destId="{28916D5B-C7E1-495C-B61C-B6F2E2E8DD8F}" srcOrd="1" destOrd="0" presId="urn:microsoft.com/office/officeart/2005/8/layout/hierarchy6"/>
    <dgm:cxn modelId="{3EF81A47-948E-4004-B4C3-0F701C7C907D}" type="presParOf" srcId="{28916D5B-C7E1-495C-B61C-B6F2E2E8DD8F}" destId="{1AD61308-5977-48D2-8162-51A3A5B2728D}" srcOrd="0" destOrd="0" presId="urn:microsoft.com/office/officeart/2005/8/layout/hierarchy6"/>
    <dgm:cxn modelId="{291ECA4B-427F-42BC-AF97-1F77F87729FE}" type="presParOf" srcId="{28916D5B-C7E1-495C-B61C-B6F2E2E8DD8F}" destId="{5E1D713C-BC11-48E0-98ED-5D1B0A2394B2}" srcOrd="1" destOrd="0" presId="urn:microsoft.com/office/officeart/2005/8/layout/hierarchy6"/>
    <dgm:cxn modelId="{85FEA7D1-ED7C-4F1B-89CF-660BECBD50AA}" type="presParOf" srcId="{5E1D713C-BC11-48E0-98ED-5D1B0A2394B2}" destId="{7CB46220-CF3A-489D-B5D5-973A3DE4C337}" srcOrd="0" destOrd="0" presId="urn:microsoft.com/office/officeart/2005/8/layout/hierarchy6"/>
    <dgm:cxn modelId="{D19BE786-544C-434F-8450-362F491DC9F8}" type="presParOf" srcId="{5E1D713C-BC11-48E0-98ED-5D1B0A2394B2}" destId="{9AB9E00E-E99E-4E6B-8591-D5CA43F1A92B}" srcOrd="1" destOrd="0" presId="urn:microsoft.com/office/officeart/2005/8/layout/hierarchy6"/>
    <dgm:cxn modelId="{F4A559DB-EC10-430C-8B8E-74EB2833FC62}" type="presParOf" srcId="{9AB9E00E-E99E-4E6B-8591-D5CA43F1A92B}" destId="{C9A41A43-CCAC-4B50-9342-E308F911B471}" srcOrd="0" destOrd="0" presId="urn:microsoft.com/office/officeart/2005/8/layout/hierarchy6"/>
    <dgm:cxn modelId="{0C0A449E-6E30-4D3F-B389-4D4FA108870A}" type="presParOf" srcId="{9AB9E00E-E99E-4E6B-8591-D5CA43F1A92B}" destId="{006B7611-B1FF-4EBE-8CA2-D76230432388}" srcOrd="1" destOrd="0" presId="urn:microsoft.com/office/officeart/2005/8/layout/hierarchy6"/>
    <dgm:cxn modelId="{AB277118-4A6E-410F-B132-4F1F99065883}" type="presParOf" srcId="{816BA088-EF36-46D9-BD01-4F5C77F4CF5B}" destId="{9B713F56-5969-4582-9CD9-8876A9AFCADB}" srcOrd="2" destOrd="0" presId="urn:microsoft.com/office/officeart/2005/8/layout/hierarchy6"/>
    <dgm:cxn modelId="{54E897A6-754E-4F9E-A944-67E4483BEE51}" type="presParOf" srcId="{816BA088-EF36-46D9-BD01-4F5C77F4CF5B}" destId="{DF003812-EF74-4F95-A0E7-873B7C9105D7}" srcOrd="3" destOrd="0" presId="urn:microsoft.com/office/officeart/2005/8/layout/hierarchy6"/>
    <dgm:cxn modelId="{92E9A467-0FAD-4BBD-900C-198021CF9CFF}" type="presParOf" srcId="{DF003812-EF74-4F95-A0E7-873B7C9105D7}" destId="{A4873B4E-C02A-4945-B460-14F9CAA9BA9D}" srcOrd="0" destOrd="0" presId="urn:microsoft.com/office/officeart/2005/8/layout/hierarchy6"/>
    <dgm:cxn modelId="{36627227-2BF6-46B9-B071-2D55701EED79}" type="presParOf" srcId="{DF003812-EF74-4F95-A0E7-873B7C9105D7}" destId="{89565DF8-7B80-4D16-8841-4FE2628D17AE}" srcOrd="1" destOrd="0" presId="urn:microsoft.com/office/officeart/2005/8/layout/hierarchy6"/>
    <dgm:cxn modelId="{1CA26E6A-2739-47DB-8BC6-9AF7B94A8666}" type="presParOf" srcId="{89565DF8-7B80-4D16-8841-4FE2628D17AE}" destId="{78A93EDF-9B7F-4AB9-9A3A-AB0D7D83E074}" srcOrd="0" destOrd="0" presId="urn:microsoft.com/office/officeart/2005/8/layout/hierarchy6"/>
    <dgm:cxn modelId="{34BD23A0-B767-4BBB-8209-2FC8642B69C5}" type="presParOf" srcId="{89565DF8-7B80-4D16-8841-4FE2628D17AE}" destId="{FC0FFEE4-670B-47F9-9EE3-13B45807E20B}" srcOrd="1" destOrd="0" presId="urn:microsoft.com/office/officeart/2005/8/layout/hierarchy6"/>
    <dgm:cxn modelId="{F4DEEA7E-B88D-4315-90B1-3570EC4F96D6}" type="presParOf" srcId="{FC0FFEE4-670B-47F9-9EE3-13B45807E20B}" destId="{5B831683-D388-4C8E-9905-5F098AAD3256}" srcOrd="0" destOrd="0" presId="urn:microsoft.com/office/officeart/2005/8/layout/hierarchy6"/>
    <dgm:cxn modelId="{46D71AB3-CC5C-464D-BF6C-14547BC291A4}" type="presParOf" srcId="{FC0FFEE4-670B-47F9-9EE3-13B45807E20B}" destId="{9B82CAF3-F0E8-4981-9DE0-22AE49577652}" srcOrd="1" destOrd="0" presId="urn:microsoft.com/office/officeart/2005/8/layout/hierarchy6"/>
    <dgm:cxn modelId="{ED007ED5-AC22-4EEC-A8E3-4424A7BFDC7B}" type="presParOf" srcId="{816BA088-EF36-46D9-BD01-4F5C77F4CF5B}" destId="{D50B2AEB-2002-4C05-9F4D-4E1444E453F1}" srcOrd="4" destOrd="0" presId="urn:microsoft.com/office/officeart/2005/8/layout/hierarchy6"/>
    <dgm:cxn modelId="{E33CEB20-570C-4D85-8A3D-6C70C0D3E92A}" type="presParOf" srcId="{816BA088-EF36-46D9-BD01-4F5C77F4CF5B}" destId="{6731571A-CB42-466E-ADC9-63248EC49264}" srcOrd="5" destOrd="0" presId="urn:microsoft.com/office/officeart/2005/8/layout/hierarchy6"/>
    <dgm:cxn modelId="{F7673037-B0FB-4647-B638-013ED027FF4A}" type="presParOf" srcId="{6731571A-CB42-466E-ADC9-63248EC49264}" destId="{5E319376-F6C2-4A42-9BC3-D3955D0FE91C}" srcOrd="0" destOrd="0" presId="urn:microsoft.com/office/officeart/2005/8/layout/hierarchy6"/>
    <dgm:cxn modelId="{17535D76-7450-4634-92C1-5FB43EC624A5}" type="presParOf" srcId="{6731571A-CB42-466E-ADC9-63248EC49264}" destId="{20B4C32C-5ABD-46BA-920F-40D264761DCC}" srcOrd="1" destOrd="0" presId="urn:microsoft.com/office/officeart/2005/8/layout/hierarchy6"/>
    <dgm:cxn modelId="{C7EF65C2-DF54-4D3F-8213-E58B6D4124AF}" type="presParOf" srcId="{20B4C32C-5ABD-46BA-920F-40D264761DCC}" destId="{651B91B9-AC49-4195-BE99-813DB9F20FD9}" srcOrd="0" destOrd="0" presId="urn:microsoft.com/office/officeart/2005/8/layout/hierarchy6"/>
    <dgm:cxn modelId="{B01A5D10-A38A-4F4F-9164-D6AE37958A85}" type="presParOf" srcId="{20B4C32C-5ABD-46BA-920F-40D264761DCC}" destId="{699C7EB8-8F12-44D6-BE85-7C1778D24A1C}" srcOrd="1" destOrd="0" presId="urn:microsoft.com/office/officeart/2005/8/layout/hierarchy6"/>
    <dgm:cxn modelId="{3CBC9566-AEC4-4761-AFF7-82F01C4A8DEF}" type="presParOf" srcId="{699C7EB8-8F12-44D6-BE85-7C1778D24A1C}" destId="{523D455A-561B-4676-A081-9B93DCC65061}" srcOrd="0" destOrd="0" presId="urn:microsoft.com/office/officeart/2005/8/layout/hierarchy6"/>
    <dgm:cxn modelId="{1D32FA97-E2F2-49C6-B35E-CF64F7AA9CA2}" type="presParOf" srcId="{699C7EB8-8F12-44D6-BE85-7C1778D24A1C}" destId="{371D219E-7B8F-4643-862A-93461F0EC3FC}" srcOrd="1" destOrd="0" presId="urn:microsoft.com/office/officeart/2005/8/layout/hierarchy6"/>
    <dgm:cxn modelId="{C100FDF9-07CB-4265-90C0-F05335285B9B}" type="presParOf" srcId="{D028B921-8821-4547-9ED5-22B5D85FE435}" destId="{FDF1F656-943A-49DF-A167-39802CFEC615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F844E1-376E-4484-916F-00B6885BF59E}" type="doc">
      <dgm:prSet loTypeId="urn:microsoft.com/office/officeart/2005/8/layout/cycle4" loCatId="cycle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A5FF5415-0530-4986-B804-494C0492ABB7}">
      <dgm:prSet phldrT="[Metin]" custT="1"/>
      <dgm:spPr/>
      <dgm:t>
        <a:bodyPr/>
        <a:lstStyle/>
        <a:p>
          <a:r>
            <a:rPr lang="tr-TR" sz="1800" dirty="0"/>
            <a:t>Kayıt</a:t>
          </a:r>
        </a:p>
        <a:p>
          <a:r>
            <a:rPr lang="tr-TR" sz="1800" dirty="0"/>
            <a:t>Devam-devamsızlık</a:t>
          </a:r>
          <a:r>
            <a:rPr lang="tr-TR" sz="1800" baseline="0" dirty="0"/>
            <a:t> takibi</a:t>
          </a:r>
        </a:p>
        <a:p>
          <a:r>
            <a:rPr lang="tr-TR" sz="1800" baseline="0" dirty="0"/>
            <a:t>Nakil işlemleri</a:t>
          </a:r>
        </a:p>
        <a:p>
          <a:r>
            <a:rPr lang="tr-TR" sz="1800" baseline="0" dirty="0"/>
            <a:t>Sınıf geçme/yükseltme</a:t>
          </a:r>
          <a:endParaRPr lang="tr-TR" sz="1800" dirty="0"/>
        </a:p>
      </dgm:t>
    </dgm:pt>
    <dgm:pt modelId="{9264312D-A7AE-4E59-ABEB-F6DBE2CC4F37}" type="parTrans" cxnId="{C6B07CEA-8ABD-46F9-8748-377C653ADA07}">
      <dgm:prSet/>
      <dgm:spPr/>
      <dgm:t>
        <a:bodyPr/>
        <a:lstStyle/>
        <a:p>
          <a:endParaRPr lang="tr-TR"/>
        </a:p>
      </dgm:t>
    </dgm:pt>
    <dgm:pt modelId="{29D42420-F082-4B1D-A1BC-8DDB4A1DB3C9}" type="sibTrans" cxnId="{C6B07CEA-8ABD-46F9-8748-377C653ADA07}">
      <dgm:prSet/>
      <dgm:spPr/>
      <dgm:t>
        <a:bodyPr/>
        <a:lstStyle/>
        <a:p>
          <a:endParaRPr lang="tr-TR"/>
        </a:p>
      </dgm:t>
    </dgm:pt>
    <dgm:pt modelId="{E35459DE-324D-415C-BEFC-6912CE29B095}">
      <dgm:prSet phldrT="[Metin]"/>
      <dgm:spPr/>
      <dgm:t>
        <a:bodyPr/>
        <a:lstStyle/>
        <a:p>
          <a:r>
            <a:rPr lang="tr-TR" dirty="0"/>
            <a:t>Öğrenci</a:t>
          </a:r>
        </a:p>
      </dgm:t>
    </dgm:pt>
    <dgm:pt modelId="{898AB49E-E2D9-42E5-8AC7-19E43993360B}" type="parTrans" cxnId="{606B67D9-D95A-42E0-A242-BE1BD545EBAB}">
      <dgm:prSet/>
      <dgm:spPr/>
      <dgm:t>
        <a:bodyPr/>
        <a:lstStyle/>
        <a:p>
          <a:endParaRPr lang="tr-TR"/>
        </a:p>
      </dgm:t>
    </dgm:pt>
    <dgm:pt modelId="{7BC532CE-56AC-414B-BEE2-EEBBE3D12FA8}" type="sibTrans" cxnId="{606B67D9-D95A-42E0-A242-BE1BD545EBAB}">
      <dgm:prSet/>
      <dgm:spPr/>
      <dgm:t>
        <a:bodyPr/>
        <a:lstStyle/>
        <a:p>
          <a:endParaRPr lang="tr-TR"/>
        </a:p>
      </dgm:t>
    </dgm:pt>
    <dgm:pt modelId="{AB71676F-D01D-49BA-97A7-08C536ABF9EF}">
      <dgm:prSet phldrT="[Metin]" custT="1"/>
      <dgm:spPr/>
      <dgm:t>
        <a:bodyPr/>
        <a:lstStyle/>
        <a:p>
          <a:r>
            <a:rPr lang="tr-TR" sz="1800" dirty="0"/>
            <a:t>İzleme, yetiştirme, denetleme</a:t>
          </a:r>
        </a:p>
        <a:p>
          <a:r>
            <a:rPr lang="tr-TR" sz="1800" dirty="0"/>
            <a:t>Devam kontrol</a:t>
          </a:r>
        </a:p>
        <a:p>
          <a:r>
            <a:rPr lang="tr-TR" sz="1800" dirty="0"/>
            <a:t>Ek ders-maaş</a:t>
          </a:r>
          <a:r>
            <a:rPr lang="tr-TR" sz="1800" baseline="0" dirty="0"/>
            <a:t> işlemleri</a:t>
          </a:r>
          <a:endParaRPr lang="tr-TR" sz="1800" dirty="0"/>
        </a:p>
      </dgm:t>
    </dgm:pt>
    <dgm:pt modelId="{35A04D67-9963-41DE-BEC4-3689A6E1A0D5}" type="parTrans" cxnId="{391FDABE-08DB-4472-A622-2E69B84948B4}">
      <dgm:prSet/>
      <dgm:spPr/>
      <dgm:t>
        <a:bodyPr/>
        <a:lstStyle/>
        <a:p>
          <a:endParaRPr lang="tr-TR"/>
        </a:p>
      </dgm:t>
    </dgm:pt>
    <dgm:pt modelId="{AE90DF50-5156-488A-9FD8-892BE5A941D1}" type="sibTrans" cxnId="{391FDABE-08DB-4472-A622-2E69B84948B4}">
      <dgm:prSet/>
      <dgm:spPr/>
      <dgm:t>
        <a:bodyPr/>
        <a:lstStyle/>
        <a:p>
          <a:endParaRPr lang="tr-TR"/>
        </a:p>
      </dgm:t>
    </dgm:pt>
    <dgm:pt modelId="{374D7B6A-E327-49AB-B22E-5A5FFC2E4EBC}">
      <dgm:prSet phldrT="[Metin]"/>
      <dgm:spPr/>
      <dgm:t>
        <a:bodyPr/>
        <a:lstStyle/>
        <a:p>
          <a:r>
            <a:rPr lang="tr-TR" dirty="0"/>
            <a:t>Personel</a:t>
          </a:r>
        </a:p>
      </dgm:t>
    </dgm:pt>
    <dgm:pt modelId="{5D017D9C-1D43-465C-A89A-DC0A501B6BC9}" type="parTrans" cxnId="{EE2096CA-1143-49EA-BD56-AE68855180D3}">
      <dgm:prSet/>
      <dgm:spPr/>
      <dgm:t>
        <a:bodyPr/>
        <a:lstStyle/>
        <a:p>
          <a:endParaRPr lang="tr-TR"/>
        </a:p>
      </dgm:t>
    </dgm:pt>
    <dgm:pt modelId="{0141DBD4-3F15-493E-A615-CB6729D46B65}" type="sibTrans" cxnId="{EE2096CA-1143-49EA-BD56-AE68855180D3}">
      <dgm:prSet/>
      <dgm:spPr/>
      <dgm:t>
        <a:bodyPr/>
        <a:lstStyle/>
        <a:p>
          <a:endParaRPr lang="tr-TR"/>
        </a:p>
      </dgm:t>
    </dgm:pt>
    <dgm:pt modelId="{6A377776-68B7-4949-8FE7-0D4634DC1A54}">
      <dgm:prSet phldrT="[Metin]" custT="1"/>
      <dgm:spPr/>
      <dgm:t>
        <a:bodyPr/>
        <a:lstStyle/>
        <a:p>
          <a:endParaRPr lang="tr-TR" sz="1400" baseline="0" dirty="0"/>
        </a:p>
        <a:p>
          <a:endParaRPr lang="tr-TR" sz="1400" baseline="0" dirty="0"/>
        </a:p>
        <a:p>
          <a:r>
            <a:rPr lang="tr-TR" sz="1600" baseline="0" dirty="0"/>
            <a:t>Resmi yazışmalar</a:t>
          </a:r>
        </a:p>
        <a:p>
          <a:r>
            <a:rPr lang="tr-TR" sz="1600" baseline="0" dirty="0"/>
            <a:t>Demirbaş işlemleri (kayıt ve düşüm)</a:t>
          </a:r>
        </a:p>
        <a:p>
          <a:r>
            <a:rPr lang="tr-TR" sz="1600" baseline="0" dirty="0"/>
            <a:t>Okul ihtiyaçlarını belirleme-giderme</a:t>
          </a:r>
        </a:p>
        <a:p>
          <a:r>
            <a:rPr lang="tr-TR" sz="1600" baseline="0" dirty="0"/>
            <a:t>Bakım-onarım (bahçe, bina, donatım) sağlama</a:t>
          </a:r>
        </a:p>
        <a:p>
          <a:r>
            <a:rPr lang="tr-TR" sz="1600" baseline="0" dirty="0"/>
            <a:t>Isınma ve temizliği çözme</a:t>
          </a:r>
          <a:endParaRPr lang="tr-TR" sz="1600" dirty="0"/>
        </a:p>
      </dgm:t>
    </dgm:pt>
    <dgm:pt modelId="{B6CED6E5-3BDD-4DCC-912F-73DDDA921286}" type="parTrans" cxnId="{E7979D77-C987-498C-8F7A-C437165855DD}">
      <dgm:prSet/>
      <dgm:spPr/>
      <dgm:t>
        <a:bodyPr/>
        <a:lstStyle/>
        <a:p>
          <a:endParaRPr lang="tr-TR"/>
        </a:p>
      </dgm:t>
    </dgm:pt>
    <dgm:pt modelId="{8A7D17B0-1E0E-4603-B90B-63B86AA6AA5B}" type="sibTrans" cxnId="{E7979D77-C987-498C-8F7A-C437165855DD}">
      <dgm:prSet/>
      <dgm:spPr/>
      <dgm:t>
        <a:bodyPr/>
        <a:lstStyle/>
        <a:p>
          <a:endParaRPr lang="tr-TR"/>
        </a:p>
      </dgm:t>
    </dgm:pt>
    <dgm:pt modelId="{33D2B439-A118-4761-9AC0-095AB43E409E}">
      <dgm:prSet phldrT="[Metin]"/>
      <dgm:spPr/>
      <dgm:t>
        <a:bodyPr/>
        <a:lstStyle/>
        <a:p>
          <a:r>
            <a:rPr lang="tr-TR" dirty="0"/>
            <a:t>Okul</a:t>
          </a:r>
        </a:p>
      </dgm:t>
    </dgm:pt>
    <dgm:pt modelId="{24B4361D-1D4A-4972-87B7-604604770014}" type="parTrans" cxnId="{F9A056E2-942A-4E30-B952-DC1ACE8547D9}">
      <dgm:prSet/>
      <dgm:spPr/>
      <dgm:t>
        <a:bodyPr/>
        <a:lstStyle/>
        <a:p>
          <a:endParaRPr lang="tr-TR"/>
        </a:p>
      </dgm:t>
    </dgm:pt>
    <dgm:pt modelId="{C5302C6E-5233-4B8E-ABDF-49442365E98C}" type="sibTrans" cxnId="{F9A056E2-942A-4E30-B952-DC1ACE8547D9}">
      <dgm:prSet/>
      <dgm:spPr/>
      <dgm:t>
        <a:bodyPr/>
        <a:lstStyle/>
        <a:p>
          <a:endParaRPr lang="tr-TR"/>
        </a:p>
      </dgm:t>
    </dgm:pt>
    <dgm:pt modelId="{BE4842A0-0ABE-4F5A-B424-0D43C44C6D95}">
      <dgm:prSet phldrT="[Metin]" custT="1"/>
      <dgm:spPr/>
      <dgm:t>
        <a:bodyPr/>
        <a:lstStyle/>
        <a:p>
          <a:r>
            <a:rPr lang="tr-TR" sz="1600" baseline="0" dirty="0"/>
            <a:t>Planlama, sınıf dağılımları</a:t>
          </a:r>
        </a:p>
        <a:p>
          <a:r>
            <a:rPr lang="tr-TR" sz="1600" baseline="0" dirty="0"/>
            <a:t>Toplantılar</a:t>
          </a:r>
        </a:p>
        <a:p>
          <a:r>
            <a:rPr lang="tr-TR" sz="1600" baseline="0" dirty="0"/>
            <a:t>Ders kitapları, eğitim araçlarını sağlama</a:t>
          </a:r>
        </a:p>
        <a:p>
          <a:r>
            <a:rPr lang="tr-TR" sz="1600" baseline="0" dirty="0"/>
            <a:t>Nöbet planlama</a:t>
          </a:r>
          <a:endParaRPr lang="tr-TR" sz="1600" dirty="0"/>
        </a:p>
      </dgm:t>
    </dgm:pt>
    <dgm:pt modelId="{951A3EB7-62AF-43A2-ABCF-A01845CD590C}" type="parTrans" cxnId="{B83FEE7A-4F6F-4F21-BF5D-8ED3671AA474}">
      <dgm:prSet/>
      <dgm:spPr/>
      <dgm:t>
        <a:bodyPr/>
        <a:lstStyle/>
        <a:p>
          <a:endParaRPr lang="tr-TR"/>
        </a:p>
      </dgm:t>
    </dgm:pt>
    <dgm:pt modelId="{1D63E320-F6FA-4C13-945B-686DEBAF37F8}" type="sibTrans" cxnId="{B83FEE7A-4F6F-4F21-BF5D-8ED3671AA474}">
      <dgm:prSet/>
      <dgm:spPr/>
      <dgm:t>
        <a:bodyPr/>
        <a:lstStyle/>
        <a:p>
          <a:endParaRPr lang="tr-TR"/>
        </a:p>
      </dgm:t>
    </dgm:pt>
    <dgm:pt modelId="{C1B61CB3-B537-4EE4-8E06-693BB9283D3B}">
      <dgm:prSet phldrT="[Metin]"/>
      <dgm:spPr/>
      <dgm:t>
        <a:bodyPr/>
        <a:lstStyle/>
        <a:p>
          <a:r>
            <a:rPr lang="tr-TR" dirty="0"/>
            <a:t>Öğretim</a:t>
          </a:r>
        </a:p>
      </dgm:t>
    </dgm:pt>
    <dgm:pt modelId="{73566E87-4CB7-4A2E-AAD4-BEA42614585D}" type="parTrans" cxnId="{88D09468-98A5-490D-B162-467E22C65489}">
      <dgm:prSet/>
      <dgm:spPr/>
      <dgm:t>
        <a:bodyPr/>
        <a:lstStyle/>
        <a:p>
          <a:endParaRPr lang="tr-TR"/>
        </a:p>
      </dgm:t>
    </dgm:pt>
    <dgm:pt modelId="{EDC1C4D9-4AB5-479D-8514-BF9CED69BB2F}" type="sibTrans" cxnId="{88D09468-98A5-490D-B162-467E22C65489}">
      <dgm:prSet/>
      <dgm:spPr/>
      <dgm:t>
        <a:bodyPr/>
        <a:lstStyle/>
        <a:p>
          <a:endParaRPr lang="tr-TR"/>
        </a:p>
      </dgm:t>
    </dgm:pt>
    <dgm:pt modelId="{93679DAF-EB84-442C-9F30-F947AFC9A3C3}" type="pres">
      <dgm:prSet presAssocID="{E0F844E1-376E-4484-916F-00B6885BF59E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8C25AD8A-F154-4203-94B7-06D4DFBBFE71}" type="pres">
      <dgm:prSet presAssocID="{E0F844E1-376E-4484-916F-00B6885BF59E}" presName="children" presStyleCnt="0"/>
      <dgm:spPr/>
    </dgm:pt>
    <dgm:pt modelId="{79D03B23-5B96-4F82-B2A0-7793F7BADA48}" type="pres">
      <dgm:prSet presAssocID="{E0F844E1-376E-4484-916F-00B6885BF59E}" presName="child1group" presStyleCnt="0"/>
      <dgm:spPr/>
    </dgm:pt>
    <dgm:pt modelId="{9057188B-3603-4630-8353-E051496F8F00}" type="pres">
      <dgm:prSet presAssocID="{E0F844E1-376E-4484-916F-00B6885BF59E}" presName="child1" presStyleLbl="bgAcc1" presStyleIdx="0" presStyleCnt="4"/>
      <dgm:spPr/>
    </dgm:pt>
    <dgm:pt modelId="{8EB23B37-01A4-4DF0-A10F-D469C155FB42}" type="pres">
      <dgm:prSet presAssocID="{E0F844E1-376E-4484-916F-00B6885BF59E}" presName="child1Text" presStyleLbl="bgAcc1" presStyleIdx="0" presStyleCnt="4">
        <dgm:presLayoutVars>
          <dgm:bulletEnabled val="1"/>
        </dgm:presLayoutVars>
      </dgm:prSet>
      <dgm:spPr/>
    </dgm:pt>
    <dgm:pt modelId="{5DF17069-A3EA-4612-80F4-EDAA8C7F08D7}" type="pres">
      <dgm:prSet presAssocID="{E0F844E1-376E-4484-916F-00B6885BF59E}" presName="child2group" presStyleCnt="0"/>
      <dgm:spPr/>
    </dgm:pt>
    <dgm:pt modelId="{15230019-0E58-4F3A-98DA-E002B47DD3EA}" type="pres">
      <dgm:prSet presAssocID="{E0F844E1-376E-4484-916F-00B6885BF59E}" presName="child2" presStyleLbl="bgAcc1" presStyleIdx="1" presStyleCnt="4"/>
      <dgm:spPr/>
    </dgm:pt>
    <dgm:pt modelId="{B4126ADB-A51C-4BD6-9EC1-BD101EC83799}" type="pres">
      <dgm:prSet presAssocID="{E0F844E1-376E-4484-916F-00B6885BF59E}" presName="child2Text" presStyleLbl="bgAcc1" presStyleIdx="1" presStyleCnt="4">
        <dgm:presLayoutVars>
          <dgm:bulletEnabled val="1"/>
        </dgm:presLayoutVars>
      </dgm:prSet>
      <dgm:spPr/>
    </dgm:pt>
    <dgm:pt modelId="{B4166A1A-D302-4D9A-BAB8-58542B39FB25}" type="pres">
      <dgm:prSet presAssocID="{E0F844E1-376E-4484-916F-00B6885BF59E}" presName="child3group" presStyleCnt="0"/>
      <dgm:spPr/>
    </dgm:pt>
    <dgm:pt modelId="{0FEC59C6-33DD-4ADA-8B7B-E0A8A9046BA3}" type="pres">
      <dgm:prSet presAssocID="{E0F844E1-376E-4484-916F-00B6885BF59E}" presName="child3" presStyleLbl="bgAcc1" presStyleIdx="2" presStyleCnt="4"/>
      <dgm:spPr/>
    </dgm:pt>
    <dgm:pt modelId="{541E40D2-DC22-4B8F-A34D-08D2E1EFBDFC}" type="pres">
      <dgm:prSet presAssocID="{E0F844E1-376E-4484-916F-00B6885BF59E}" presName="child3Text" presStyleLbl="bgAcc1" presStyleIdx="2" presStyleCnt="4">
        <dgm:presLayoutVars>
          <dgm:bulletEnabled val="1"/>
        </dgm:presLayoutVars>
      </dgm:prSet>
      <dgm:spPr/>
    </dgm:pt>
    <dgm:pt modelId="{CC601F4D-63C4-440F-8D1C-B2E60A5D463B}" type="pres">
      <dgm:prSet presAssocID="{E0F844E1-376E-4484-916F-00B6885BF59E}" presName="child4group" presStyleCnt="0"/>
      <dgm:spPr/>
    </dgm:pt>
    <dgm:pt modelId="{D047574E-EFD0-41FD-9933-9478EDB9F33C}" type="pres">
      <dgm:prSet presAssocID="{E0F844E1-376E-4484-916F-00B6885BF59E}" presName="child4" presStyleLbl="bgAcc1" presStyleIdx="3" presStyleCnt="4"/>
      <dgm:spPr/>
    </dgm:pt>
    <dgm:pt modelId="{78D52A2B-3005-47C9-A3BF-88261297459B}" type="pres">
      <dgm:prSet presAssocID="{E0F844E1-376E-4484-916F-00B6885BF59E}" presName="child4Text" presStyleLbl="bgAcc1" presStyleIdx="3" presStyleCnt="4">
        <dgm:presLayoutVars>
          <dgm:bulletEnabled val="1"/>
        </dgm:presLayoutVars>
      </dgm:prSet>
      <dgm:spPr/>
    </dgm:pt>
    <dgm:pt modelId="{19783CE4-B0F7-406F-A05C-012261DE8AB7}" type="pres">
      <dgm:prSet presAssocID="{E0F844E1-376E-4484-916F-00B6885BF59E}" presName="childPlaceholder" presStyleCnt="0"/>
      <dgm:spPr/>
    </dgm:pt>
    <dgm:pt modelId="{1267A643-B25E-4C39-BD28-538ACF399675}" type="pres">
      <dgm:prSet presAssocID="{E0F844E1-376E-4484-916F-00B6885BF59E}" presName="circle" presStyleCnt="0"/>
      <dgm:spPr/>
    </dgm:pt>
    <dgm:pt modelId="{47819714-488D-4FBD-B055-16F7C8533383}" type="pres">
      <dgm:prSet presAssocID="{E0F844E1-376E-4484-916F-00B6885BF59E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24E6C1C4-959D-476E-ACCA-C22F3A373D35}" type="pres">
      <dgm:prSet presAssocID="{E0F844E1-376E-4484-916F-00B6885BF59E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9EE43C50-CE8D-4947-ABE7-D5EE956E3C13}" type="pres">
      <dgm:prSet presAssocID="{E0F844E1-376E-4484-916F-00B6885BF59E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2A6AFEEE-5654-431B-A7F0-700A11F4ACA9}" type="pres">
      <dgm:prSet presAssocID="{E0F844E1-376E-4484-916F-00B6885BF59E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9500F7F0-4D1A-4BD7-93C6-3ABB920EB53C}" type="pres">
      <dgm:prSet presAssocID="{E0F844E1-376E-4484-916F-00B6885BF59E}" presName="quadrantPlaceholder" presStyleCnt="0"/>
      <dgm:spPr/>
    </dgm:pt>
    <dgm:pt modelId="{3C06DDE5-7A73-49EF-9DD8-F51F1BD8E5A2}" type="pres">
      <dgm:prSet presAssocID="{E0F844E1-376E-4484-916F-00B6885BF59E}" presName="center1" presStyleLbl="fgShp" presStyleIdx="0" presStyleCnt="2"/>
      <dgm:spPr/>
    </dgm:pt>
    <dgm:pt modelId="{B9374500-3DAD-4826-B2C7-9C39AC0A7F7B}" type="pres">
      <dgm:prSet presAssocID="{E0F844E1-376E-4484-916F-00B6885BF59E}" presName="center2" presStyleLbl="fgShp" presStyleIdx="1" presStyleCnt="2"/>
      <dgm:spPr/>
    </dgm:pt>
  </dgm:ptLst>
  <dgm:cxnLst>
    <dgm:cxn modelId="{1275A000-F299-47F3-968A-76944EA33013}" type="presOf" srcId="{E35459DE-324D-415C-BEFC-6912CE29B095}" destId="{8EB23B37-01A4-4DF0-A10F-D469C155FB42}" srcOrd="1" destOrd="0" presId="urn:microsoft.com/office/officeart/2005/8/layout/cycle4"/>
    <dgm:cxn modelId="{5F900F29-B129-460C-9365-934912AA9551}" type="presOf" srcId="{A5FF5415-0530-4986-B804-494C0492ABB7}" destId="{47819714-488D-4FBD-B055-16F7C8533383}" srcOrd="0" destOrd="0" presId="urn:microsoft.com/office/officeart/2005/8/layout/cycle4"/>
    <dgm:cxn modelId="{6896DE30-7FC3-474B-9A50-3E5A05063897}" type="presOf" srcId="{374D7B6A-E327-49AB-B22E-5A5FFC2E4EBC}" destId="{15230019-0E58-4F3A-98DA-E002B47DD3EA}" srcOrd="0" destOrd="0" presId="urn:microsoft.com/office/officeart/2005/8/layout/cycle4"/>
    <dgm:cxn modelId="{EBEE0D38-9AAF-4EE8-97B0-6767AF95CCC0}" type="presOf" srcId="{33D2B439-A118-4761-9AC0-095AB43E409E}" destId="{541E40D2-DC22-4B8F-A34D-08D2E1EFBDFC}" srcOrd="1" destOrd="0" presId="urn:microsoft.com/office/officeart/2005/8/layout/cycle4"/>
    <dgm:cxn modelId="{9D96904B-CF06-4E87-9488-D60AE0778706}" type="presOf" srcId="{E0F844E1-376E-4484-916F-00B6885BF59E}" destId="{93679DAF-EB84-442C-9F30-F947AFC9A3C3}" srcOrd="0" destOrd="0" presId="urn:microsoft.com/office/officeart/2005/8/layout/cycle4"/>
    <dgm:cxn modelId="{88D09468-98A5-490D-B162-467E22C65489}" srcId="{BE4842A0-0ABE-4F5A-B424-0D43C44C6D95}" destId="{C1B61CB3-B537-4EE4-8E06-693BB9283D3B}" srcOrd="0" destOrd="0" parTransId="{73566E87-4CB7-4A2E-AAD4-BEA42614585D}" sibTransId="{EDC1C4D9-4AB5-479D-8514-BF9CED69BB2F}"/>
    <dgm:cxn modelId="{E7979D77-C987-498C-8F7A-C437165855DD}" srcId="{E0F844E1-376E-4484-916F-00B6885BF59E}" destId="{6A377776-68B7-4949-8FE7-0D4634DC1A54}" srcOrd="2" destOrd="0" parTransId="{B6CED6E5-3BDD-4DCC-912F-73DDDA921286}" sibTransId="{8A7D17B0-1E0E-4603-B90B-63B86AA6AA5B}"/>
    <dgm:cxn modelId="{B83FEE7A-4F6F-4F21-BF5D-8ED3671AA474}" srcId="{E0F844E1-376E-4484-916F-00B6885BF59E}" destId="{BE4842A0-0ABE-4F5A-B424-0D43C44C6D95}" srcOrd="3" destOrd="0" parTransId="{951A3EB7-62AF-43A2-ABCF-A01845CD590C}" sibTransId="{1D63E320-F6FA-4C13-945B-686DEBAF37F8}"/>
    <dgm:cxn modelId="{CF99F5A1-D090-411A-B7DA-DFE68EA61EAA}" type="presOf" srcId="{AB71676F-D01D-49BA-97A7-08C536ABF9EF}" destId="{24E6C1C4-959D-476E-ACCA-C22F3A373D35}" srcOrd="0" destOrd="0" presId="urn:microsoft.com/office/officeart/2005/8/layout/cycle4"/>
    <dgm:cxn modelId="{3BF00CA7-FE52-4468-8499-CA21DC7710F1}" type="presOf" srcId="{33D2B439-A118-4761-9AC0-095AB43E409E}" destId="{0FEC59C6-33DD-4ADA-8B7B-E0A8A9046BA3}" srcOrd="0" destOrd="0" presId="urn:microsoft.com/office/officeart/2005/8/layout/cycle4"/>
    <dgm:cxn modelId="{D8B3A6BB-0E47-468C-BF58-7A4DAF9F43CB}" type="presOf" srcId="{6A377776-68B7-4949-8FE7-0D4634DC1A54}" destId="{9EE43C50-CE8D-4947-ABE7-D5EE956E3C13}" srcOrd="0" destOrd="0" presId="urn:microsoft.com/office/officeart/2005/8/layout/cycle4"/>
    <dgm:cxn modelId="{391FDABE-08DB-4472-A622-2E69B84948B4}" srcId="{E0F844E1-376E-4484-916F-00B6885BF59E}" destId="{AB71676F-D01D-49BA-97A7-08C536ABF9EF}" srcOrd="1" destOrd="0" parTransId="{35A04D67-9963-41DE-BEC4-3689A6E1A0D5}" sibTransId="{AE90DF50-5156-488A-9FD8-892BE5A941D1}"/>
    <dgm:cxn modelId="{EE2096CA-1143-49EA-BD56-AE68855180D3}" srcId="{AB71676F-D01D-49BA-97A7-08C536ABF9EF}" destId="{374D7B6A-E327-49AB-B22E-5A5FFC2E4EBC}" srcOrd="0" destOrd="0" parTransId="{5D017D9C-1D43-465C-A89A-DC0A501B6BC9}" sibTransId="{0141DBD4-3F15-493E-A615-CB6729D46B65}"/>
    <dgm:cxn modelId="{91E9C9D4-D5FF-463D-83FD-502C296FD036}" type="presOf" srcId="{C1B61CB3-B537-4EE4-8E06-693BB9283D3B}" destId="{D047574E-EFD0-41FD-9933-9478EDB9F33C}" srcOrd="0" destOrd="0" presId="urn:microsoft.com/office/officeart/2005/8/layout/cycle4"/>
    <dgm:cxn modelId="{606B67D9-D95A-42E0-A242-BE1BD545EBAB}" srcId="{A5FF5415-0530-4986-B804-494C0492ABB7}" destId="{E35459DE-324D-415C-BEFC-6912CE29B095}" srcOrd="0" destOrd="0" parTransId="{898AB49E-E2D9-42E5-8AC7-19E43993360B}" sibTransId="{7BC532CE-56AC-414B-BEE2-EEBBE3D12FA8}"/>
    <dgm:cxn modelId="{F9A056E2-942A-4E30-B952-DC1ACE8547D9}" srcId="{6A377776-68B7-4949-8FE7-0D4634DC1A54}" destId="{33D2B439-A118-4761-9AC0-095AB43E409E}" srcOrd="0" destOrd="0" parTransId="{24B4361D-1D4A-4972-87B7-604604770014}" sibTransId="{C5302C6E-5233-4B8E-ABDF-49442365E98C}"/>
    <dgm:cxn modelId="{C2EE25E5-D84A-4632-A987-37527B82EC56}" type="presOf" srcId="{E35459DE-324D-415C-BEFC-6912CE29B095}" destId="{9057188B-3603-4630-8353-E051496F8F00}" srcOrd="0" destOrd="0" presId="urn:microsoft.com/office/officeart/2005/8/layout/cycle4"/>
    <dgm:cxn modelId="{66AD6CE9-240B-4C58-BFAC-D38398DADD6D}" type="presOf" srcId="{374D7B6A-E327-49AB-B22E-5A5FFC2E4EBC}" destId="{B4126ADB-A51C-4BD6-9EC1-BD101EC83799}" srcOrd="1" destOrd="0" presId="urn:microsoft.com/office/officeart/2005/8/layout/cycle4"/>
    <dgm:cxn modelId="{C6B07CEA-8ABD-46F9-8748-377C653ADA07}" srcId="{E0F844E1-376E-4484-916F-00B6885BF59E}" destId="{A5FF5415-0530-4986-B804-494C0492ABB7}" srcOrd="0" destOrd="0" parTransId="{9264312D-A7AE-4E59-ABEB-F6DBE2CC4F37}" sibTransId="{29D42420-F082-4B1D-A1BC-8DDB4A1DB3C9}"/>
    <dgm:cxn modelId="{CAF7D1EA-7951-413A-ADD9-4F703F2BF049}" type="presOf" srcId="{BE4842A0-0ABE-4F5A-B424-0D43C44C6D95}" destId="{2A6AFEEE-5654-431B-A7F0-700A11F4ACA9}" srcOrd="0" destOrd="0" presId="urn:microsoft.com/office/officeart/2005/8/layout/cycle4"/>
    <dgm:cxn modelId="{4EEAE1F5-9F40-4BA5-A49C-E0212FEB624B}" type="presOf" srcId="{C1B61CB3-B537-4EE4-8E06-693BB9283D3B}" destId="{78D52A2B-3005-47C9-A3BF-88261297459B}" srcOrd="1" destOrd="0" presId="urn:microsoft.com/office/officeart/2005/8/layout/cycle4"/>
    <dgm:cxn modelId="{CB146ECE-FAF4-4209-99DF-4CEA89F32BD4}" type="presParOf" srcId="{93679DAF-EB84-442C-9F30-F947AFC9A3C3}" destId="{8C25AD8A-F154-4203-94B7-06D4DFBBFE71}" srcOrd="0" destOrd="0" presId="urn:microsoft.com/office/officeart/2005/8/layout/cycle4"/>
    <dgm:cxn modelId="{26D29403-1C9F-4BB1-BCE6-D1CA7EF8C396}" type="presParOf" srcId="{8C25AD8A-F154-4203-94B7-06D4DFBBFE71}" destId="{79D03B23-5B96-4F82-B2A0-7793F7BADA48}" srcOrd="0" destOrd="0" presId="urn:microsoft.com/office/officeart/2005/8/layout/cycle4"/>
    <dgm:cxn modelId="{B4BAAFCA-090A-46C9-9EC4-13C7832C398F}" type="presParOf" srcId="{79D03B23-5B96-4F82-B2A0-7793F7BADA48}" destId="{9057188B-3603-4630-8353-E051496F8F00}" srcOrd="0" destOrd="0" presId="urn:microsoft.com/office/officeart/2005/8/layout/cycle4"/>
    <dgm:cxn modelId="{6EB45193-CA60-4606-BEF6-372365882D95}" type="presParOf" srcId="{79D03B23-5B96-4F82-B2A0-7793F7BADA48}" destId="{8EB23B37-01A4-4DF0-A10F-D469C155FB42}" srcOrd="1" destOrd="0" presId="urn:microsoft.com/office/officeart/2005/8/layout/cycle4"/>
    <dgm:cxn modelId="{D3CCD820-F062-42EB-B1A2-F9C239C62CCD}" type="presParOf" srcId="{8C25AD8A-F154-4203-94B7-06D4DFBBFE71}" destId="{5DF17069-A3EA-4612-80F4-EDAA8C7F08D7}" srcOrd="1" destOrd="0" presId="urn:microsoft.com/office/officeart/2005/8/layout/cycle4"/>
    <dgm:cxn modelId="{F5A8ED1B-A993-4238-927C-9333332A5749}" type="presParOf" srcId="{5DF17069-A3EA-4612-80F4-EDAA8C7F08D7}" destId="{15230019-0E58-4F3A-98DA-E002B47DD3EA}" srcOrd="0" destOrd="0" presId="urn:microsoft.com/office/officeart/2005/8/layout/cycle4"/>
    <dgm:cxn modelId="{0656E7E3-F7B3-4F25-BE73-D10EA59A7A23}" type="presParOf" srcId="{5DF17069-A3EA-4612-80F4-EDAA8C7F08D7}" destId="{B4126ADB-A51C-4BD6-9EC1-BD101EC83799}" srcOrd="1" destOrd="0" presId="urn:microsoft.com/office/officeart/2005/8/layout/cycle4"/>
    <dgm:cxn modelId="{87CDB73E-A9E2-4A75-A901-613C43C41C5A}" type="presParOf" srcId="{8C25AD8A-F154-4203-94B7-06D4DFBBFE71}" destId="{B4166A1A-D302-4D9A-BAB8-58542B39FB25}" srcOrd="2" destOrd="0" presId="urn:microsoft.com/office/officeart/2005/8/layout/cycle4"/>
    <dgm:cxn modelId="{850C094F-DA16-45D8-9D98-BB15BD03350B}" type="presParOf" srcId="{B4166A1A-D302-4D9A-BAB8-58542B39FB25}" destId="{0FEC59C6-33DD-4ADA-8B7B-E0A8A9046BA3}" srcOrd="0" destOrd="0" presId="urn:microsoft.com/office/officeart/2005/8/layout/cycle4"/>
    <dgm:cxn modelId="{E3B56464-E9FA-40E5-B689-F858D9955912}" type="presParOf" srcId="{B4166A1A-D302-4D9A-BAB8-58542B39FB25}" destId="{541E40D2-DC22-4B8F-A34D-08D2E1EFBDFC}" srcOrd="1" destOrd="0" presId="urn:microsoft.com/office/officeart/2005/8/layout/cycle4"/>
    <dgm:cxn modelId="{4D2180A1-152F-4A9F-9AB2-F5671BE4765F}" type="presParOf" srcId="{8C25AD8A-F154-4203-94B7-06D4DFBBFE71}" destId="{CC601F4D-63C4-440F-8D1C-B2E60A5D463B}" srcOrd="3" destOrd="0" presId="urn:microsoft.com/office/officeart/2005/8/layout/cycle4"/>
    <dgm:cxn modelId="{56AC3E7D-52E2-4258-8E62-922F26391F80}" type="presParOf" srcId="{CC601F4D-63C4-440F-8D1C-B2E60A5D463B}" destId="{D047574E-EFD0-41FD-9933-9478EDB9F33C}" srcOrd="0" destOrd="0" presId="urn:microsoft.com/office/officeart/2005/8/layout/cycle4"/>
    <dgm:cxn modelId="{BAA62B12-594E-454D-B523-FC151E8BC75B}" type="presParOf" srcId="{CC601F4D-63C4-440F-8D1C-B2E60A5D463B}" destId="{78D52A2B-3005-47C9-A3BF-88261297459B}" srcOrd="1" destOrd="0" presId="urn:microsoft.com/office/officeart/2005/8/layout/cycle4"/>
    <dgm:cxn modelId="{664C35A6-A10C-42F2-90BD-A54857E96D64}" type="presParOf" srcId="{8C25AD8A-F154-4203-94B7-06D4DFBBFE71}" destId="{19783CE4-B0F7-406F-A05C-012261DE8AB7}" srcOrd="4" destOrd="0" presId="urn:microsoft.com/office/officeart/2005/8/layout/cycle4"/>
    <dgm:cxn modelId="{EBC675D0-EC03-4147-A930-F5C79EFDE0CB}" type="presParOf" srcId="{93679DAF-EB84-442C-9F30-F947AFC9A3C3}" destId="{1267A643-B25E-4C39-BD28-538ACF399675}" srcOrd="1" destOrd="0" presId="urn:microsoft.com/office/officeart/2005/8/layout/cycle4"/>
    <dgm:cxn modelId="{1F07B50F-A5B8-455D-9B11-BEC064EA7CE9}" type="presParOf" srcId="{1267A643-B25E-4C39-BD28-538ACF399675}" destId="{47819714-488D-4FBD-B055-16F7C8533383}" srcOrd="0" destOrd="0" presId="urn:microsoft.com/office/officeart/2005/8/layout/cycle4"/>
    <dgm:cxn modelId="{518AA14A-5B74-40C9-860D-DD92F6B69E96}" type="presParOf" srcId="{1267A643-B25E-4C39-BD28-538ACF399675}" destId="{24E6C1C4-959D-476E-ACCA-C22F3A373D35}" srcOrd="1" destOrd="0" presId="urn:microsoft.com/office/officeart/2005/8/layout/cycle4"/>
    <dgm:cxn modelId="{6966DF9A-4180-47F6-8D0A-B839BA70432F}" type="presParOf" srcId="{1267A643-B25E-4C39-BD28-538ACF399675}" destId="{9EE43C50-CE8D-4947-ABE7-D5EE956E3C13}" srcOrd="2" destOrd="0" presId="urn:microsoft.com/office/officeart/2005/8/layout/cycle4"/>
    <dgm:cxn modelId="{DCEABBF5-091C-4024-B59C-EAEAA14E87F5}" type="presParOf" srcId="{1267A643-B25E-4C39-BD28-538ACF399675}" destId="{2A6AFEEE-5654-431B-A7F0-700A11F4ACA9}" srcOrd="3" destOrd="0" presId="urn:microsoft.com/office/officeart/2005/8/layout/cycle4"/>
    <dgm:cxn modelId="{94856212-5728-413D-BBFA-059A408C8FAC}" type="presParOf" srcId="{1267A643-B25E-4C39-BD28-538ACF399675}" destId="{9500F7F0-4D1A-4BD7-93C6-3ABB920EB53C}" srcOrd="4" destOrd="0" presId="urn:microsoft.com/office/officeart/2005/8/layout/cycle4"/>
    <dgm:cxn modelId="{085D398E-372A-4CC4-9643-46F6527CF099}" type="presParOf" srcId="{93679DAF-EB84-442C-9F30-F947AFC9A3C3}" destId="{3C06DDE5-7A73-49EF-9DD8-F51F1BD8E5A2}" srcOrd="2" destOrd="0" presId="urn:microsoft.com/office/officeart/2005/8/layout/cycle4"/>
    <dgm:cxn modelId="{9BD5D24D-DAD6-48B1-B16C-1CA9159DD2E6}" type="presParOf" srcId="{93679DAF-EB84-442C-9F30-F947AFC9A3C3}" destId="{B9374500-3DAD-4826-B2C7-9C39AC0A7F7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CA7C0C-6AC4-4B40-A7CD-562D347AA636}">
      <dsp:nvSpPr>
        <dsp:cNvPr id="0" name=""/>
        <dsp:cNvSpPr/>
      </dsp:nvSpPr>
      <dsp:spPr>
        <a:xfrm>
          <a:off x="1804342" y="295334"/>
          <a:ext cx="1384954" cy="923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Müdür Yetkili Öğretmen</a:t>
          </a:r>
        </a:p>
      </dsp:txBody>
      <dsp:txXfrm>
        <a:off x="1831385" y="322377"/>
        <a:ext cx="1330868" cy="869217"/>
      </dsp:txXfrm>
    </dsp:sp>
    <dsp:sp modelId="{5DA8F87D-5AAA-4573-AB3C-3B29C34FAD31}">
      <dsp:nvSpPr>
        <dsp:cNvPr id="0" name=""/>
        <dsp:cNvSpPr/>
      </dsp:nvSpPr>
      <dsp:spPr>
        <a:xfrm>
          <a:off x="696378" y="1218637"/>
          <a:ext cx="1800441" cy="369321"/>
        </a:xfrm>
        <a:custGeom>
          <a:avLst/>
          <a:gdLst/>
          <a:ahLst/>
          <a:cxnLst/>
          <a:rect l="0" t="0" r="0" b="0"/>
          <a:pathLst>
            <a:path>
              <a:moveTo>
                <a:pt x="1800441" y="0"/>
              </a:moveTo>
              <a:lnTo>
                <a:pt x="1800441" y="184660"/>
              </a:lnTo>
              <a:lnTo>
                <a:pt x="0" y="184660"/>
              </a:lnTo>
              <a:lnTo>
                <a:pt x="0" y="36932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D61308-5977-48D2-8162-51A3A5B2728D}">
      <dsp:nvSpPr>
        <dsp:cNvPr id="0" name=""/>
        <dsp:cNvSpPr/>
      </dsp:nvSpPr>
      <dsp:spPr>
        <a:xfrm>
          <a:off x="3901" y="1587958"/>
          <a:ext cx="1384954" cy="92330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Özellik</a:t>
          </a:r>
        </a:p>
      </dsp:txBody>
      <dsp:txXfrm>
        <a:off x="30944" y="1615001"/>
        <a:ext cx="1330868" cy="869217"/>
      </dsp:txXfrm>
    </dsp:sp>
    <dsp:sp modelId="{7CB46220-CF3A-489D-B5D5-973A3DE4C337}">
      <dsp:nvSpPr>
        <dsp:cNvPr id="0" name=""/>
        <dsp:cNvSpPr/>
      </dsp:nvSpPr>
      <dsp:spPr>
        <a:xfrm>
          <a:off x="650658" y="2511262"/>
          <a:ext cx="91440" cy="3693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932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41A43-CCAC-4B50-9342-E308F911B471}">
      <dsp:nvSpPr>
        <dsp:cNvPr id="0" name=""/>
        <dsp:cNvSpPr/>
      </dsp:nvSpPr>
      <dsp:spPr>
        <a:xfrm>
          <a:off x="3901" y="2880583"/>
          <a:ext cx="1384954" cy="92330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Alt özellik</a:t>
          </a:r>
        </a:p>
      </dsp:txBody>
      <dsp:txXfrm>
        <a:off x="30944" y="2907626"/>
        <a:ext cx="1330868" cy="869217"/>
      </dsp:txXfrm>
    </dsp:sp>
    <dsp:sp modelId="{9B713F56-5969-4582-9CD9-8876A9AFCADB}">
      <dsp:nvSpPr>
        <dsp:cNvPr id="0" name=""/>
        <dsp:cNvSpPr/>
      </dsp:nvSpPr>
      <dsp:spPr>
        <a:xfrm>
          <a:off x="2451099" y="1218637"/>
          <a:ext cx="91440" cy="3693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932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873B4E-C02A-4945-B460-14F9CAA9BA9D}">
      <dsp:nvSpPr>
        <dsp:cNvPr id="0" name=""/>
        <dsp:cNvSpPr/>
      </dsp:nvSpPr>
      <dsp:spPr>
        <a:xfrm>
          <a:off x="1804342" y="1587958"/>
          <a:ext cx="1384954" cy="92330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Özellik</a:t>
          </a:r>
        </a:p>
      </dsp:txBody>
      <dsp:txXfrm>
        <a:off x="1831385" y="1615001"/>
        <a:ext cx="1330868" cy="869217"/>
      </dsp:txXfrm>
    </dsp:sp>
    <dsp:sp modelId="{78A93EDF-9B7F-4AB9-9A3A-AB0D7D83E074}">
      <dsp:nvSpPr>
        <dsp:cNvPr id="0" name=""/>
        <dsp:cNvSpPr/>
      </dsp:nvSpPr>
      <dsp:spPr>
        <a:xfrm>
          <a:off x="2451099" y="2511262"/>
          <a:ext cx="91440" cy="3693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932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831683-D388-4C8E-9905-5F098AAD3256}">
      <dsp:nvSpPr>
        <dsp:cNvPr id="0" name=""/>
        <dsp:cNvSpPr/>
      </dsp:nvSpPr>
      <dsp:spPr>
        <a:xfrm>
          <a:off x="1804342" y="2880583"/>
          <a:ext cx="1384954" cy="92330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Alt özellik</a:t>
          </a:r>
        </a:p>
      </dsp:txBody>
      <dsp:txXfrm>
        <a:off x="1831385" y="2907626"/>
        <a:ext cx="1330868" cy="869217"/>
      </dsp:txXfrm>
    </dsp:sp>
    <dsp:sp modelId="{D50B2AEB-2002-4C05-9F4D-4E1444E453F1}">
      <dsp:nvSpPr>
        <dsp:cNvPr id="0" name=""/>
        <dsp:cNvSpPr/>
      </dsp:nvSpPr>
      <dsp:spPr>
        <a:xfrm>
          <a:off x="2496819" y="1218637"/>
          <a:ext cx="1800441" cy="369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660"/>
              </a:lnTo>
              <a:lnTo>
                <a:pt x="1800441" y="184660"/>
              </a:lnTo>
              <a:lnTo>
                <a:pt x="1800441" y="36932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319376-F6C2-4A42-9BC3-D3955D0FE91C}">
      <dsp:nvSpPr>
        <dsp:cNvPr id="0" name=""/>
        <dsp:cNvSpPr/>
      </dsp:nvSpPr>
      <dsp:spPr>
        <a:xfrm>
          <a:off x="3604783" y="1587958"/>
          <a:ext cx="1384954" cy="92330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Özellik</a:t>
          </a:r>
        </a:p>
      </dsp:txBody>
      <dsp:txXfrm>
        <a:off x="3631826" y="1615001"/>
        <a:ext cx="1330868" cy="869217"/>
      </dsp:txXfrm>
    </dsp:sp>
    <dsp:sp modelId="{651B91B9-AC49-4195-BE99-813DB9F20FD9}">
      <dsp:nvSpPr>
        <dsp:cNvPr id="0" name=""/>
        <dsp:cNvSpPr/>
      </dsp:nvSpPr>
      <dsp:spPr>
        <a:xfrm>
          <a:off x="4251541" y="2511262"/>
          <a:ext cx="91440" cy="3693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932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3D455A-561B-4676-A081-9B93DCC65061}">
      <dsp:nvSpPr>
        <dsp:cNvPr id="0" name=""/>
        <dsp:cNvSpPr/>
      </dsp:nvSpPr>
      <dsp:spPr>
        <a:xfrm>
          <a:off x="3604783" y="2880583"/>
          <a:ext cx="1384954" cy="92330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Alt özellik</a:t>
          </a:r>
        </a:p>
      </dsp:txBody>
      <dsp:txXfrm>
        <a:off x="3631826" y="2907626"/>
        <a:ext cx="1330868" cy="8692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EC59C6-33DD-4ADA-8B7B-E0A8A9046BA3}">
      <dsp:nvSpPr>
        <dsp:cNvPr id="0" name=""/>
        <dsp:cNvSpPr/>
      </dsp:nvSpPr>
      <dsp:spPr>
        <a:xfrm>
          <a:off x="5366493" y="4259495"/>
          <a:ext cx="3094398" cy="20044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Okul</a:t>
          </a:r>
        </a:p>
      </dsp:txBody>
      <dsp:txXfrm>
        <a:off x="6338845" y="4804644"/>
        <a:ext cx="2078014" cy="1415287"/>
      </dsp:txXfrm>
    </dsp:sp>
    <dsp:sp modelId="{D047574E-EFD0-41FD-9933-9478EDB9F33C}">
      <dsp:nvSpPr>
        <dsp:cNvPr id="0" name=""/>
        <dsp:cNvSpPr/>
      </dsp:nvSpPr>
      <dsp:spPr>
        <a:xfrm>
          <a:off x="317738" y="4259495"/>
          <a:ext cx="3094398" cy="20044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Öğretim</a:t>
          </a:r>
        </a:p>
      </dsp:txBody>
      <dsp:txXfrm>
        <a:off x="361770" y="4804644"/>
        <a:ext cx="2078014" cy="1415287"/>
      </dsp:txXfrm>
    </dsp:sp>
    <dsp:sp modelId="{15230019-0E58-4F3A-98DA-E002B47DD3EA}">
      <dsp:nvSpPr>
        <dsp:cNvPr id="0" name=""/>
        <dsp:cNvSpPr/>
      </dsp:nvSpPr>
      <dsp:spPr>
        <a:xfrm>
          <a:off x="5366493" y="0"/>
          <a:ext cx="3094398" cy="20044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Personel</a:t>
          </a:r>
        </a:p>
      </dsp:txBody>
      <dsp:txXfrm>
        <a:off x="6338845" y="44032"/>
        <a:ext cx="2078014" cy="1415287"/>
      </dsp:txXfrm>
    </dsp:sp>
    <dsp:sp modelId="{9057188B-3603-4630-8353-E051496F8F00}">
      <dsp:nvSpPr>
        <dsp:cNvPr id="0" name=""/>
        <dsp:cNvSpPr/>
      </dsp:nvSpPr>
      <dsp:spPr>
        <a:xfrm>
          <a:off x="317738" y="0"/>
          <a:ext cx="3094398" cy="20044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300" kern="1200" dirty="0"/>
            <a:t>Öğrenci</a:t>
          </a:r>
        </a:p>
      </dsp:txBody>
      <dsp:txXfrm>
        <a:off x="361770" y="44032"/>
        <a:ext cx="2078014" cy="1415287"/>
      </dsp:txXfrm>
    </dsp:sp>
    <dsp:sp modelId="{47819714-488D-4FBD-B055-16F7C8533383}">
      <dsp:nvSpPr>
        <dsp:cNvPr id="0" name=""/>
        <dsp:cNvSpPr/>
      </dsp:nvSpPr>
      <dsp:spPr>
        <a:xfrm>
          <a:off x="1614379" y="357045"/>
          <a:ext cx="2712296" cy="2712296"/>
        </a:xfrm>
        <a:prstGeom prst="pieWedg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Kayıt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Devam-devamsızlık</a:t>
          </a:r>
          <a:r>
            <a:rPr lang="tr-TR" sz="1800" kern="1200" baseline="0" dirty="0"/>
            <a:t> takibi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baseline="0" dirty="0"/>
            <a:t>Nakil işlemleri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baseline="0" dirty="0"/>
            <a:t>Sınıf geçme/yükseltme</a:t>
          </a:r>
          <a:endParaRPr lang="tr-TR" sz="1800" kern="1200" dirty="0"/>
        </a:p>
      </dsp:txBody>
      <dsp:txXfrm>
        <a:off x="2408792" y="1151458"/>
        <a:ext cx="1917883" cy="1917883"/>
      </dsp:txXfrm>
    </dsp:sp>
    <dsp:sp modelId="{24E6C1C4-959D-476E-ACCA-C22F3A373D35}">
      <dsp:nvSpPr>
        <dsp:cNvPr id="0" name=""/>
        <dsp:cNvSpPr/>
      </dsp:nvSpPr>
      <dsp:spPr>
        <a:xfrm rot="5400000">
          <a:off x="4451955" y="357045"/>
          <a:ext cx="2712296" cy="2712296"/>
        </a:xfrm>
        <a:prstGeom prst="pieWedg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İzleme, yetiştirme, denetleme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Devam kontrol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Ek ders-maaş</a:t>
          </a:r>
          <a:r>
            <a:rPr lang="tr-TR" sz="1800" kern="1200" baseline="0" dirty="0"/>
            <a:t> işlemleri</a:t>
          </a:r>
          <a:endParaRPr lang="tr-TR" sz="1800" kern="1200" dirty="0"/>
        </a:p>
      </dsp:txBody>
      <dsp:txXfrm rot="-5400000">
        <a:off x="4451955" y="1151458"/>
        <a:ext cx="1917883" cy="1917883"/>
      </dsp:txXfrm>
    </dsp:sp>
    <dsp:sp modelId="{9EE43C50-CE8D-4947-ABE7-D5EE956E3C13}">
      <dsp:nvSpPr>
        <dsp:cNvPr id="0" name=""/>
        <dsp:cNvSpPr/>
      </dsp:nvSpPr>
      <dsp:spPr>
        <a:xfrm rot="10800000">
          <a:off x="4451955" y="3194621"/>
          <a:ext cx="2712296" cy="2712296"/>
        </a:xfrm>
        <a:prstGeom prst="pieWedg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400" kern="1200" baseline="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400" kern="1200" baseline="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baseline="0" dirty="0"/>
            <a:t>Resmi yazışmalar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baseline="0" dirty="0"/>
            <a:t>Demirbaş işlemleri (kayıt ve düşüm)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baseline="0" dirty="0"/>
            <a:t>Okul ihtiyaçlarını belirleme-giderme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baseline="0" dirty="0"/>
            <a:t>Bakım-onarım (bahçe, bina, donatım) sağlama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baseline="0" dirty="0"/>
            <a:t>Isınma ve temizliği çözme</a:t>
          </a:r>
          <a:endParaRPr lang="tr-TR" sz="1600" kern="1200" dirty="0"/>
        </a:p>
      </dsp:txBody>
      <dsp:txXfrm rot="10800000">
        <a:off x="4451955" y="3194621"/>
        <a:ext cx="1917883" cy="1917883"/>
      </dsp:txXfrm>
    </dsp:sp>
    <dsp:sp modelId="{2A6AFEEE-5654-431B-A7F0-700A11F4ACA9}">
      <dsp:nvSpPr>
        <dsp:cNvPr id="0" name=""/>
        <dsp:cNvSpPr/>
      </dsp:nvSpPr>
      <dsp:spPr>
        <a:xfrm rot="16200000">
          <a:off x="1614379" y="3194621"/>
          <a:ext cx="2712296" cy="2712296"/>
        </a:xfrm>
        <a:prstGeom prst="pieWedg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baseline="0" dirty="0"/>
            <a:t>Planlama, sınıf dağılımları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baseline="0" dirty="0"/>
            <a:t>Toplantılar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baseline="0" dirty="0"/>
            <a:t>Ders kitapları, eğitim araçlarını sağlama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baseline="0" dirty="0"/>
            <a:t>Nöbet planlama</a:t>
          </a:r>
          <a:endParaRPr lang="tr-TR" sz="1600" kern="1200" dirty="0"/>
        </a:p>
      </dsp:txBody>
      <dsp:txXfrm rot="5400000">
        <a:off x="2408792" y="3194621"/>
        <a:ext cx="1917883" cy="1917883"/>
      </dsp:txXfrm>
    </dsp:sp>
    <dsp:sp modelId="{3C06DDE5-7A73-49EF-9DD8-F51F1BD8E5A2}">
      <dsp:nvSpPr>
        <dsp:cNvPr id="0" name=""/>
        <dsp:cNvSpPr/>
      </dsp:nvSpPr>
      <dsp:spPr>
        <a:xfrm>
          <a:off x="3921084" y="2568225"/>
          <a:ext cx="936462" cy="814315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9374500-3DAD-4826-B2C7-9C39AC0A7F7B}">
      <dsp:nvSpPr>
        <dsp:cNvPr id="0" name=""/>
        <dsp:cNvSpPr/>
      </dsp:nvSpPr>
      <dsp:spPr>
        <a:xfrm rot="10800000">
          <a:off x="3921084" y="2881423"/>
          <a:ext cx="936462" cy="814315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69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66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815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3077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4226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81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69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269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70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87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88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81628-3A0F-44F7-AF49-3365547A1BF3}" type="datetimeFigureOut">
              <a:rPr lang="tr-TR" smtClean="0"/>
              <a:t>14.01.2026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B55BD-67EC-4BA5-BB74-B3FC67DBAE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18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Word_Belgesi.doc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Word_Belgesi1.docx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Word_Belgesi2.docx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Word_Belgesi3.docx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869534"/>
          </a:xfrm>
        </p:spPr>
        <p:txBody>
          <a:bodyPr>
            <a:normAutofit/>
          </a:bodyPr>
          <a:lstStyle/>
          <a:p>
            <a:r>
              <a:rPr lang="tr-TR" sz="4800" b="1" dirty="0">
                <a:solidFill>
                  <a:srgbClr val="0000FF"/>
                </a:solidFill>
              </a:rPr>
              <a:t>İlkokulda Alternatif Eğitim Uygulamaları Dersi</a:t>
            </a:r>
            <a:br>
              <a:rPr lang="tr-TR" sz="4800" b="1" dirty="0">
                <a:solidFill>
                  <a:srgbClr val="0000FF"/>
                </a:solidFill>
              </a:rPr>
            </a:br>
            <a:r>
              <a:rPr lang="tr-TR" sz="4800" b="1" dirty="0">
                <a:solidFill>
                  <a:srgbClr val="0000FF"/>
                </a:solidFill>
              </a:rPr>
              <a:t>Haftalık Etkinlikleri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75122"/>
            <a:ext cx="9144000" cy="1049594"/>
          </a:xfrm>
        </p:spPr>
        <p:txBody>
          <a:bodyPr>
            <a:normAutofit/>
          </a:bodyPr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Fehmi Demir</a:t>
            </a:r>
          </a:p>
          <a:p>
            <a:r>
              <a:rPr lang="tr-TR" dirty="0"/>
              <a:t>Siirt Üniversitesi</a:t>
            </a:r>
          </a:p>
        </p:txBody>
      </p:sp>
    </p:spTree>
    <p:extLst>
      <p:ext uri="{BB962C8B-B14F-4D97-AF65-F5344CB8AC3E}">
        <p14:creationId xmlns:p14="http://schemas.microsoft.com/office/powerpoint/2010/main" val="3589229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97009842"/>
              </p:ext>
            </p:extLst>
          </p:nvPr>
        </p:nvGraphicFramePr>
        <p:xfrm>
          <a:off x="1863970" y="811455"/>
          <a:ext cx="8247183" cy="560764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49061">
                  <a:extLst>
                    <a:ext uri="{9D8B030D-6E8A-4147-A177-3AD203B41FA5}">
                      <a16:colId xmlns:a16="http://schemas.microsoft.com/office/drawing/2014/main" val="4181975871"/>
                    </a:ext>
                  </a:extLst>
                </a:gridCol>
                <a:gridCol w="2385646">
                  <a:extLst>
                    <a:ext uri="{9D8B030D-6E8A-4147-A177-3AD203B41FA5}">
                      <a16:colId xmlns:a16="http://schemas.microsoft.com/office/drawing/2014/main" val="1487736389"/>
                    </a:ext>
                  </a:extLst>
                </a:gridCol>
                <a:gridCol w="3112476">
                  <a:extLst>
                    <a:ext uri="{9D8B030D-6E8A-4147-A177-3AD203B41FA5}">
                      <a16:colId xmlns:a16="http://schemas.microsoft.com/office/drawing/2014/main" val="3934248670"/>
                    </a:ext>
                  </a:extLst>
                </a:gridCol>
              </a:tblGrid>
              <a:tr h="378196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Öğrenci İşleri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tr-TR" sz="2800" dirty="0"/>
                        <a:t>Müdür Yetkili Öğretmenin Görevleri-Sorumlulukları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Personel İşleri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228668"/>
                  </a:ext>
                </a:extLst>
              </a:tr>
              <a:tr h="1796429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sz="2000" dirty="0"/>
                        <a:t>Kayıt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dirty="0"/>
                        <a:t>Devam-devamsızlık</a:t>
                      </a:r>
                      <a:r>
                        <a:rPr lang="tr-TR" sz="2000" baseline="0" dirty="0"/>
                        <a:t> takibi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baseline="0" dirty="0"/>
                        <a:t>Nakil işlemleri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baseline="0" dirty="0"/>
                        <a:t>Sınıf geçme/yükseltme</a:t>
                      </a:r>
                      <a:endParaRPr lang="tr-TR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sz="2000" dirty="0"/>
                        <a:t>İzleme, yetiştirme, denetleme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dirty="0"/>
                        <a:t>Devam kontrol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dirty="0"/>
                        <a:t>Ek ders-maaş</a:t>
                      </a:r>
                      <a:r>
                        <a:rPr lang="tr-TR" sz="2000" baseline="0" dirty="0"/>
                        <a:t> işlemleri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688032"/>
                  </a:ext>
                </a:extLst>
              </a:tr>
              <a:tr h="378196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Öğretim İşleri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Okul İşleri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275927"/>
                  </a:ext>
                </a:extLst>
              </a:tr>
              <a:tr h="2931015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sz="2000" baseline="0" dirty="0"/>
                        <a:t>Planlama, sınıf dağılımları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baseline="0" dirty="0"/>
                        <a:t>Toplantılar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baseline="0" dirty="0"/>
                        <a:t>Ders kitapları, eğitim araçlarını sağlama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baseline="0" dirty="0"/>
                        <a:t>Nöbet planlama</a:t>
                      </a:r>
                      <a:endParaRPr lang="tr-TR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sz="2000" baseline="0" dirty="0"/>
                        <a:t>Resmi yazışmalar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baseline="0" dirty="0"/>
                        <a:t>Demirbaş işlemleri (kayıt ve düşüm)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baseline="0" dirty="0"/>
                        <a:t>Okul ihtiyaçlarını belirleme-giderme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baseline="0" dirty="0"/>
                        <a:t>Bakım-onarım (bahçe, bina, donatım) sağlama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000" baseline="0" dirty="0"/>
                        <a:t>Isınma ve temizliği çözme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777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449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614530294"/>
              </p:ext>
            </p:extLst>
          </p:nvPr>
        </p:nvGraphicFramePr>
        <p:xfrm>
          <a:off x="1547446" y="365126"/>
          <a:ext cx="8778631" cy="6263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5974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9. Hafta: </a:t>
            </a:r>
            <a:r>
              <a:rPr lang="tr-TR" b="1" dirty="0"/>
              <a:t>Köy Okulu Devir-Teslim Tutanağı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Eğitim-öğretim yılının başında okul açılırken ve eğitim-öğretim yılının sonunda okul kapanırken bu tutanak tutulur. Tutanak köy muhtarıyla beraber tutulup imza karşılığında teslim edilir. </a:t>
            </a:r>
          </a:p>
          <a:p>
            <a:r>
              <a:rPr lang="tr-TR" dirty="0"/>
              <a:t>Okulun tüm demirbaşları (A, B, C) yazılır.</a:t>
            </a:r>
          </a:p>
          <a:p>
            <a:r>
              <a:rPr lang="tr-TR" i="1" dirty="0"/>
              <a:t>Tutanak dört nüsha olarak düzenlenir. Bir nüshası İlçe Milli Eğitim Müdürlüğü’ne, biri köy muhtarına verileri. Üçüncüsü okul müdürlüğüne bırakılır. Sonuncusu da tutanağa imza atan öğretmende kalır.</a:t>
            </a:r>
            <a:endParaRPr lang="tr-TR" dirty="0"/>
          </a:p>
        </p:txBody>
      </p:sp>
      <p:graphicFrame>
        <p:nvGraphicFramePr>
          <p:cNvPr id="8" name="İçerik Yer Tutucusu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05252725"/>
              </p:ext>
            </p:extLst>
          </p:nvPr>
        </p:nvGraphicFramePr>
        <p:xfrm>
          <a:off x="7277100" y="1709738"/>
          <a:ext cx="3552825" cy="473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68044" imgH="7948706" progId="Word.Document.8">
                  <p:embed/>
                </p:oleObj>
              </mc:Choice>
              <mc:Fallback>
                <p:oleObj name="Document" r:id="rId2" imgW="5968044" imgH="7948706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277100" y="1709738"/>
                        <a:ext cx="3552825" cy="47323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3921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10. Hafta: </a:t>
            </a:r>
            <a:r>
              <a:rPr lang="tr-TR" b="1" dirty="0"/>
              <a:t>Sınıf Kuralları ve Rutinleri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26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1. Hafta</a:t>
            </a:r>
            <a:r>
              <a:rPr lang="tr-TR" b="1" dirty="0"/>
              <a:t>: Eğitime Etki Eden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3578352" cy="4351338"/>
          </a:xfrm>
        </p:spPr>
        <p:txBody>
          <a:bodyPr>
            <a:normAutofit/>
          </a:bodyPr>
          <a:lstStyle/>
          <a:p>
            <a:r>
              <a:rPr lang="tr-TR" sz="2000" dirty="0"/>
              <a:t>İkili grup olarak çalışır. Her grup bir A4 sayfasında çalışır.</a:t>
            </a:r>
          </a:p>
          <a:p>
            <a:r>
              <a:rPr lang="tr-TR" sz="2000" dirty="0"/>
              <a:t>Yataya olarak A4 sayfasının üst ortasına </a:t>
            </a:r>
            <a:r>
              <a:rPr lang="tr-TR" sz="2000" dirty="0">
                <a:solidFill>
                  <a:srgbClr val="FF0000"/>
                </a:solidFill>
              </a:rPr>
              <a:t>Eğitime Etki Eden Faktörler Başlığı </a:t>
            </a:r>
            <a:r>
              <a:rPr lang="tr-TR" sz="2000" dirty="0"/>
              <a:t>atılır.</a:t>
            </a:r>
          </a:p>
          <a:p>
            <a:r>
              <a:rPr lang="tr-TR" sz="2000" dirty="0"/>
              <a:t> Başlığın altında sayfa üç bölüme ayrılır. Bölüm başlıkları </a:t>
            </a:r>
            <a:r>
              <a:rPr lang="tr-TR" sz="2000" dirty="0">
                <a:solidFill>
                  <a:srgbClr val="00B050"/>
                </a:solidFill>
              </a:rPr>
              <a:t>Coğrafya</a:t>
            </a:r>
            <a:r>
              <a:rPr lang="tr-TR" sz="2000" dirty="0"/>
              <a:t>, </a:t>
            </a:r>
            <a:r>
              <a:rPr lang="tr-TR" sz="2000" dirty="0">
                <a:solidFill>
                  <a:srgbClr val="00B0F0"/>
                </a:solidFill>
              </a:rPr>
              <a:t>Sosyal</a:t>
            </a:r>
            <a:r>
              <a:rPr lang="tr-TR" sz="2000" dirty="0"/>
              <a:t> ve </a:t>
            </a:r>
            <a:r>
              <a:rPr lang="tr-TR" sz="2000" dirty="0">
                <a:solidFill>
                  <a:srgbClr val="7030A0"/>
                </a:solidFill>
              </a:rPr>
              <a:t>Ekonomi</a:t>
            </a:r>
            <a:r>
              <a:rPr lang="tr-TR" sz="2000" dirty="0"/>
              <a:t> olarak yazılır. </a:t>
            </a:r>
          </a:p>
          <a:p>
            <a:r>
              <a:rPr lang="tr-TR" sz="2000" dirty="0"/>
              <a:t>Her başlığın altına o faktörün ilkokul eğitimini etkileri 5 örnekle açıklanacak.</a:t>
            </a:r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412586"/>
              </p:ext>
            </p:extLst>
          </p:nvPr>
        </p:nvGraphicFramePr>
        <p:xfrm>
          <a:off x="4489704" y="1808676"/>
          <a:ext cx="7092940" cy="361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elge" r:id="rId2" imgW="8891577" imgH="4415556" progId="Word.Document.12">
                  <p:embed/>
                </p:oleObj>
              </mc:Choice>
              <mc:Fallback>
                <p:oleObj name="Belge" r:id="rId2" imgW="8891577" imgH="441555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89704" y="1808676"/>
                        <a:ext cx="7092940" cy="361084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0153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2. Hafta</a:t>
            </a:r>
            <a:r>
              <a:rPr lang="tr-TR" b="1" dirty="0"/>
              <a:t>: Münazara (Taşımalı Eğitim mi Birleştirilmiş Sınıflı Eğitim mi?)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70118"/>
            <a:ext cx="6311020" cy="4351338"/>
          </a:xfrm>
        </p:spPr>
        <p:txBody>
          <a:bodyPr>
            <a:normAutofit/>
          </a:bodyPr>
          <a:lstStyle/>
          <a:p>
            <a:r>
              <a:rPr lang="tr-TR" sz="2000" dirty="0">
                <a:solidFill>
                  <a:srgbClr val="FF0000"/>
                </a:solidFill>
              </a:rPr>
              <a:t>Münazara:</a:t>
            </a:r>
            <a:r>
              <a:rPr lang="tr-TR" sz="2000" dirty="0"/>
              <a:t> Zıt düşüncelerin karşılıklı savunulmasıdır. Münazarada gruplarda ( grup 4-5 kişilik olmalı) iş bölümü yapılır. Her kişi konunun bir tarafı üzerinde durur. Yazılı metne bakarak okuma olmaz.</a:t>
            </a:r>
          </a:p>
          <a:p>
            <a:r>
              <a:rPr lang="tr-TR" sz="2000" dirty="0"/>
              <a:t>Kazananı jüri belirler. Değerlendirme ölçütleri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/>
              <a:t>Türkçeyi kullanma gücü (diksiyon, vurgu, tonlama, kelime hazinesi, cümle kurma)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/>
              <a:t>El, kol yüz hareketlerini yerinde kullanma.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/>
              <a:t>Savunmada inandırıcı olma (Kanıt sunma)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/>
              <a:t>Fiziki (Temiz-düzenli kıyafet, saç-sakal tıraşı) özellikler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220" y="1986836"/>
            <a:ext cx="4349101" cy="434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635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3. Hafta</a:t>
            </a:r>
            <a:r>
              <a:rPr lang="tr-TR" b="1" dirty="0"/>
              <a:t>: Taşımalı Eğitim ile ilgili Araştırma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4886189" cy="4351338"/>
          </a:xfrm>
        </p:spPr>
        <p:txBody>
          <a:bodyPr>
            <a:normAutofit lnSpcReduction="10000"/>
          </a:bodyPr>
          <a:lstStyle/>
          <a:p>
            <a:r>
              <a:rPr lang="tr-TR" sz="2000" dirty="0"/>
              <a:t>Çalışma, grupça yapılacak. Her grup en çok iki kişiden oluşacak. </a:t>
            </a:r>
          </a:p>
          <a:p>
            <a:endParaRPr lang="tr-TR" sz="2000" dirty="0"/>
          </a:p>
          <a:p>
            <a:r>
              <a:rPr lang="tr-TR" sz="2000" dirty="0"/>
              <a:t>Her grup kendisine verilen makaleyi inceleyecek. </a:t>
            </a:r>
          </a:p>
          <a:p>
            <a:endParaRPr lang="tr-TR" sz="2000" dirty="0"/>
          </a:p>
          <a:p>
            <a:r>
              <a:rPr lang="tr-TR" sz="2000" dirty="0"/>
              <a:t>İncelemede amaç, sonuçlar ve öneriler belirlenecek.</a:t>
            </a:r>
          </a:p>
          <a:p>
            <a:endParaRPr lang="tr-TR" sz="2000" dirty="0"/>
          </a:p>
          <a:p>
            <a:r>
              <a:rPr lang="tr-TR" sz="2000" dirty="0"/>
              <a:t>Çalışma raporu yandaki formata uygun olarak hazırlanacak.</a:t>
            </a:r>
          </a:p>
          <a:p>
            <a:endParaRPr lang="tr-TR" sz="2000" dirty="0"/>
          </a:p>
          <a:p>
            <a:r>
              <a:rPr lang="tr-TR" sz="2000" dirty="0"/>
              <a:t>Son şekli verilen rapor sınıfla paylaşılacak.</a:t>
            </a:r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297095"/>
              </p:ext>
            </p:extLst>
          </p:nvPr>
        </p:nvGraphicFramePr>
        <p:xfrm>
          <a:off x="5907023" y="1690688"/>
          <a:ext cx="5264143" cy="421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elge" r:id="rId2" imgW="5746651" imgH="4212588" progId="Word.Document.12">
                  <p:embed/>
                </p:oleObj>
              </mc:Choice>
              <mc:Fallback>
                <p:oleObj name="Belge" r:id="rId2" imgW="5746651" imgH="421258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07023" y="1690688"/>
                        <a:ext cx="5264143" cy="42132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4296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433561"/>
            <a:ext cx="10515600" cy="1325563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4. Hafta</a:t>
            </a:r>
            <a:r>
              <a:rPr lang="tr-TR" b="1" dirty="0"/>
              <a:t>: Taşımalı Eğitimin Artıları-Eksileri Belirleme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7731"/>
            <a:ext cx="4249189" cy="4351338"/>
          </a:xfrm>
        </p:spPr>
        <p:txBody>
          <a:bodyPr>
            <a:normAutofit lnSpcReduction="10000"/>
          </a:bodyPr>
          <a:lstStyle/>
          <a:p>
            <a:r>
              <a:rPr lang="tr-TR" sz="2000" dirty="0"/>
              <a:t>Çalışma, grupça yapılacak. Her grup en çok iki kişiden oluşacak.</a:t>
            </a:r>
          </a:p>
          <a:p>
            <a:endParaRPr lang="tr-TR" sz="2000" dirty="0"/>
          </a:p>
          <a:p>
            <a:r>
              <a:rPr lang="tr-TR" sz="2000" dirty="0"/>
              <a:t>Her grup taşımalı eğitimin avantaj ve dezavantajlarını araştırır. </a:t>
            </a:r>
            <a:r>
              <a:rPr lang="tr-TR" sz="2000" dirty="0">
                <a:solidFill>
                  <a:srgbClr val="FF0000"/>
                </a:solidFill>
              </a:rPr>
              <a:t>Not</a:t>
            </a:r>
            <a:r>
              <a:rPr lang="tr-TR" sz="2000" dirty="0"/>
              <a:t>: Araştırma için cep telefonları kullanılabilir. </a:t>
            </a:r>
          </a:p>
          <a:p>
            <a:endParaRPr lang="tr-TR" sz="2000" dirty="0"/>
          </a:p>
          <a:p>
            <a:r>
              <a:rPr lang="tr-TR" sz="2000" dirty="0"/>
              <a:t>Belirlenen maddeler, yandaki örneğe göre, bir A4 kağıdı ile raporlanır. </a:t>
            </a:r>
          </a:p>
          <a:p>
            <a:endParaRPr lang="tr-TR" sz="2000" dirty="0"/>
          </a:p>
          <a:p>
            <a:r>
              <a:rPr lang="tr-TR" sz="2000" dirty="0"/>
              <a:t>Rapor tamamlanınca sonuç sınıfla paylaşılır. </a:t>
            </a:r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25342"/>
              </p:ext>
            </p:extLst>
          </p:nvPr>
        </p:nvGraphicFramePr>
        <p:xfrm>
          <a:off x="5292827" y="1697731"/>
          <a:ext cx="6200775" cy="408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elge" r:id="rId2" imgW="8863496" imgH="6173377" progId="Word.Document.12">
                  <p:embed/>
                </p:oleObj>
              </mc:Choice>
              <mc:Fallback>
                <p:oleObj name="Belge" r:id="rId2" imgW="8863496" imgH="617337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92827" y="1697731"/>
                        <a:ext cx="6200775" cy="40862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560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5. Hafta</a:t>
            </a:r>
            <a:r>
              <a:rPr lang="tr-TR" b="1" dirty="0"/>
              <a:t>: Birleştirilmiş Sınıf Haftalık Ders Planı Hazırlama</a:t>
            </a:r>
          </a:p>
        </p:txBody>
      </p:sp>
      <p:sp>
        <p:nvSpPr>
          <p:cNvPr id="11" name="İçerik Yer Tutucusu 10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982497" cy="4351338"/>
          </a:xfrm>
        </p:spPr>
        <p:txBody>
          <a:bodyPr>
            <a:normAutofit lnSpcReduction="10000"/>
          </a:bodyPr>
          <a:lstStyle/>
          <a:p>
            <a:r>
              <a:rPr lang="tr-TR" sz="2000" dirty="0"/>
              <a:t>Çalışma, grup olarak yapılacak. Her grup en çok iki kişide oluşacak. </a:t>
            </a:r>
          </a:p>
          <a:p>
            <a:endParaRPr lang="tr-TR" sz="2000" dirty="0"/>
          </a:p>
          <a:p>
            <a:r>
              <a:rPr lang="tr-TR" sz="2000" dirty="0"/>
              <a:t>Gruplar, biri 1-2. sınıf diğeri 3.-4. olmak üzere iki tane haftalık ders programı hazırlayacak. </a:t>
            </a:r>
          </a:p>
          <a:p>
            <a:endParaRPr lang="tr-TR" sz="2000" dirty="0"/>
          </a:p>
          <a:p>
            <a:r>
              <a:rPr lang="tr-TR" sz="2000" dirty="0"/>
              <a:t>Ders programı oluşturulurken sınıfta okutulan ders listesi ve saatleri dikkate alınacaktır. </a:t>
            </a:r>
          </a:p>
          <a:p>
            <a:endParaRPr lang="tr-TR" sz="2000" dirty="0"/>
          </a:p>
          <a:p>
            <a:r>
              <a:rPr lang="tr-TR" sz="2000" dirty="0"/>
              <a:t>Sınıfta okutulan ders listesi ve saat sayıları talim terbiye kurulunun sayfasından indirilebilir.</a:t>
            </a:r>
          </a:p>
        </p:txBody>
      </p:sp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161441"/>
              </p:ext>
            </p:extLst>
          </p:nvPr>
        </p:nvGraphicFramePr>
        <p:xfrm>
          <a:off x="7192175" y="1184224"/>
          <a:ext cx="3770793" cy="541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elge" r:id="rId2" imgW="5765609" imgH="8917858" progId="Word.Document.12">
                  <p:embed/>
                </p:oleObj>
              </mc:Choice>
              <mc:Fallback>
                <p:oleObj name="Belge" r:id="rId2" imgW="5765609" imgH="891785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192175" y="1184224"/>
                        <a:ext cx="3770793" cy="54181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6630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6. Hafta</a:t>
            </a:r>
            <a:r>
              <a:rPr lang="tr-TR" b="1" dirty="0"/>
              <a:t>: Birleştirilmiş Sınıf Oturma Düzeni ve Etkinlik Köşesi Tasarlama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5631426" cy="4351338"/>
          </a:xfrm>
        </p:spPr>
        <p:txBody>
          <a:bodyPr>
            <a:normAutofit/>
          </a:bodyPr>
          <a:lstStyle/>
          <a:p>
            <a:r>
              <a:rPr lang="tr-TR" sz="2000" dirty="0"/>
              <a:t>Çalışmalar, grupça yapılacak. Her grup en çok iki kişiden oluşacak. Çalışma bir A4 kağıdı ile raporlanacak</a:t>
            </a:r>
          </a:p>
          <a:p>
            <a:endParaRPr lang="tr-TR" sz="2000" dirty="0"/>
          </a:p>
          <a:p>
            <a:r>
              <a:rPr lang="tr-TR" sz="2000" dirty="0"/>
              <a:t>Birinci çalışmada 12-15 kişilik bir sınıf oturma planı hazırlanacak. </a:t>
            </a:r>
            <a:r>
              <a:rPr lang="tr-TR" sz="2000" i="1" dirty="0">
                <a:solidFill>
                  <a:srgbClr val="FF0000"/>
                </a:solidFill>
              </a:rPr>
              <a:t>Not</a:t>
            </a:r>
            <a:r>
              <a:rPr lang="tr-TR" sz="2000" dirty="0"/>
              <a:t>: Oturma planını istediğiniz şekilde oluşturabilirsiniz.</a:t>
            </a:r>
          </a:p>
          <a:p>
            <a:endParaRPr lang="tr-TR" sz="2000" dirty="0"/>
          </a:p>
          <a:p>
            <a:r>
              <a:rPr lang="tr-TR" sz="2000" dirty="0"/>
              <a:t>İkinci çalışmada ödevli öğrencilerin ödevleri bittiğinde gidebilecekleri bir etkinlik köşesi ve bu köşede yer verilecek çalışma-oyun-etkinlikler belirlenecek.</a:t>
            </a:r>
          </a:p>
        </p:txBody>
      </p:sp>
      <p:pic>
        <p:nvPicPr>
          <p:cNvPr id="6148" name="Picture 4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0503" y="2179586"/>
            <a:ext cx="4662621" cy="3287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552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7. Hafta</a:t>
            </a:r>
            <a:r>
              <a:rPr lang="tr-TR" b="1" dirty="0"/>
              <a:t>: Birleştirilmiş Sınıf Ders Planı Hazırlama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4530213" cy="4351338"/>
          </a:xfrm>
        </p:spPr>
        <p:txBody>
          <a:bodyPr>
            <a:normAutofit/>
          </a:bodyPr>
          <a:lstStyle/>
          <a:p>
            <a:r>
              <a:rPr lang="tr-TR" sz="2000" dirty="0"/>
              <a:t>Çalışma, grup olarak yapılacak. Her grup en çok iki kişide oluşacak.</a:t>
            </a:r>
          </a:p>
          <a:p>
            <a:r>
              <a:rPr lang="tr-TR" sz="2000" dirty="0"/>
              <a:t> </a:t>
            </a:r>
          </a:p>
          <a:p>
            <a:r>
              <a:rPr lang="tr-TR" sz="2000" dirty="0"/>
              <a:t>Gruplar, biri Birleştirilmiş 1-2. sınıflar için bir günlük ders planı hazırlayacak. </a:t>
            </a:r>
          </a:p>
          <a:p>
            <a:endParaRPr lang="tr-TR" sz="2000" dirty="0"/>
          </a:p>
          <a:p>
            <a:r>
              <a:rPr lang="tr-TR" sz="2000" dirty="0"/>
              <a:t>Ders programı oluşturulurken dersin öğrenme çıktıları dikkate alınacaktır. </a:t>
            </a:r>
          </a:p>
          <a:p>
            <a:endParaRPr lang="tr-TR" sz="2000" dirty="0"/>
          </a:p>
          <a:p>
            <a:r>
              <a:rPr lang="tr-TR" sz="2000" dirty="0"/>
              <a:t>Dersin öğretim programları TYMM web sayfasından takip edilebilir..</a:t>
            </a:r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339304"/>
              </p:ext>
            </p:extLst>
          </p:nvPr>
        </p:nvGraphicFramePr>
        <p:xfrm>
          <a:off x="7212734" y="1292225"/>
          <a:ext cx="3687763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elge" r:id="rId2" imgW="6518133" imgH="9575960" progId="Word.Document.12">
                  <p:embed/>
                </p:oleObj>
              </mc:Choice>
              <mc:Fallback>
                <p:oleObj name="Belge" r:id="rId2" imgW="6518133" imgH="957596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212734" y="1292225"/>
                        <a:ext cx="3687763" cy="54181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8185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8. Hafta</a:t>
            </a:r>
            <a:r>
              <a:rPr lang="tr-TR" b="1" dirty="0"/>
              <a:t>: Müdür Yetkili Öğretmenin Görevleri ile İlgili Akış Şeması Hazırlama</a:t>
            </a:r>
          </a:p>
        </p:txBody>
      </p:sp>
      <p:sp>
        <p:nvSpPr>
          <p:cNvPr id="7" name="İçerik Yer Tutucusu 6"/>
          <p:cNvSpPr>
            <a:spLocks noGrp="1"/>
          </p:cNvSpPr>
          <p:nvPr>
            <p:ph sz="half" idx="1"/>
          </p:nvPr>
        </p:nvSpPr>
        <p:spPr>
          <a:xfrm>
            <a:off x="838200" y="1798193"/>
            <a:ext cx="5181600" cy="4351338"/>
          </a:xfrm>
        </p:spPr>
        <p:txBody>
          <a:bodyPr/>
          <a:lstStyle/>
          <a:p>
            <a:r>
              <a:rPr lang="tr-TR" dirty="0"/>
              <a:t>Çalışma, grupça yapılacak. Her grup en çok iki kişiden oluşacak. </a:t>
            </a:r>
          </a:p>
          <a:p>
            <a:r>
              <a:rPr lang="tr-TR" dirty="0"/>
              <a:t>Akış şeması: Semboller, oklar kullanarak karmaşık süreçlerin anlaşılmasını kolaylaştıran araç </a:t>
            </a:r>
          </a:p>
        </p:txBody>
      </p:sp>
      <p:graphicFrame>
        <p:nvGraphicFramePr>
          <p:cNvPr id="10" name="Diyagram 9"/>
          <p:cNvGraphicFramePr/>
          <p:nvPr>
            <p:extLst>
              <p:ext uri="{D42A27DB-BD31-4B8C-83A1-F6EECF244321}">
                <p14:modId xmlns:p14="http://schemas.microsoft.com/office/powerpoint/2010/main" val="3015934521"/>
              </p:ext>
            </p:extLst>
          </p:nvPr>
        </p:nvGraphicFramePr>
        <p:xfrm>
          <a:off x="6360160" y="1690688"/>
          <a:ext cx="4993640" cy="4099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3162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738</Words>
  <Application>Microsoft Macintosh PowerPoint</Application>
  <PresentationFormat>Geniş ekran</PresentationFormat>
  <Paragraphs>113</Paragraphs>
  <Slides>13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Belge</vt:lpstr>
      <vt:lpstr>Document</vt:lpstr>
      <vt:lpstr>İlkokulda Alternatif Eğitim Uygulamaları Dersi Haftalık Etkinlikleri</vt:lpstr>
      <vt:lpstr>1. Hafta: Eğitime Etki Eden Faktörler</vt:lpstr>
      <vt:lpstr>2. Hafta: Münazara (Taşımalı Eğitim mi Birleştirilmiş Sınıflı Eğitim mi?)</vt:lpstr>
      <vt:lpstr>3. Hafta: Taşımalı Eğitim ile ilgili Araştırma</vt:lpstr>
      <vt:lpstr>4. Hafta: Taşımalı Eğitimin Artıları-Eksileri Belirleme</vt:lpstr>
      <vt:lpstr>5. Hafta: Birleştirilmiş Sınıf Haftalık Ders Planı Hazırlama</vt:lpstr>
      <vt:lpstr>6. Hafta: Birleştirilmiş Sınıf Oturma Düzeni ve Etkinlik Köşesi Tasarlama</vt:lpstr>
      <vt:lpstr>7. Hafta: Birleştirilmiş Sınıf Ders Planı Hazırlama</vt:lpstr>
      <vt:lpstr>8. Hafta: Müdür Yetkili Öğretmenin Görevleri ile İlgili Akış Şeması Hazırlama</vt:lpstr>
      <vt:lpstr>PowerPoint Sunusu</vt:lpstr>
      <vt:lpstr>PowerPoint Sunusu</vt:lpstr>
      <vt:lpstr>9. Hafta: Köy Okulu Devir-Teslim Tutanağı</vt:lpstr>
      <vt:lpstr>10. Hafta: Sınıf Kuralları ve Rutinleri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İlkokulda Alternatif Eğitim Uygulamaları Etkinlikleri</dc:title>
  <dc:creator>personel</dc:creator>
  <cp:lastModifiedBy>Microsoft Office User</cp:lastModifiedBy>
  <cp:revision>31</cp:revision>
  <dcterms:created xsi:type="dcterms:W3CDTF">2025-11-22T13:05:10Z</dcterms:created>
  <dcterms:modified xsi:type="dcterms:W3CDTF">2026-01-14T19:40:19Z</dcterms:modified>
</cp:coreProperties>
</file>