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73"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tr-TR"/>
              <a:t>Asıl başlık stilini düzenlemek için tıklayın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2245946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A80E0E1-6029-4775-9236-B1592D2E0CCD}" type="datetimeFigureOut">
              <a:rPr lang="tr-TR" smtClean="0"/>
              <a:t>29.04.2024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412114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tr-TR"/>
              <a:t>Asıl başlık stilini düzenlemek için tıklayın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3663451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tr-TR"/>
              <a:t>Asıl başlık stilini düzenlemek için tıklayın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tr-TR"/>
              <a:t>Asıl metin stillerini düzenlemek için tıklayın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920674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286310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826939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4"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2007916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nchor="t" anchorCtr="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2450559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15611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291045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315990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0A80E0E1-6029-4775-9236-B1592D2E0CCD}" type="datetimeFigureOut">
              <a:rPr lang="tr-TR" smtClean="0"/>
              <a:t>29.04.2024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553019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0A80E0E1-6029-4775-9236-B1592D2E0CCD}" type="datetimeFigureOut">
              <a:rPr lang="tr-TR" smtClean="0"/>
              <a:t>29.04.2024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226919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7" name="Date Placeholder 2"/>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3"/>
          <p:cNvSpPr>
            <a:spLocks noGrp="1"/>
          </p:cNvSpPr>
          <p:nvPr>
            <p:ph type="ftr" sz="quarter" idx="11"/>
          </p:nvPr>
        </p:nvSpPr>
        <p:spPr/>
        <p:txBody>
          <a:bodyPr/>
          <a:lstStyle/>
          <a:p>
            <a:endParaRPr lang="tr-TR"/>
          </a:p>
        </p:txBody>
      </p:sp>
      <p:sp>
        <p:nvSpPr>
          <p:cNvPr id="6" name="Slide Number Placeholder 4"/>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949286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2"/>
          <p:cNvSpPr>
            <a:spLocks noGrp="1"/>
          </p:cNvSpPr>
          <p:nvPr>
            <p:ph type="ftr" sz="quarter" idx="11"/>
          </p:nvPr>
        </p:nvSpPr>
        <p:spPr/>
        <p:txBody>
          <a:bodyPr/>
          <a:lstStyle/>
          <a:p>
            <a:endParaRPr lang="tr-TR"/>
          </a:p>
        </p:txBody>
      </p:sp>
      <p:sp>
        <p:nvSpPr>
          <p:cNvPr id="6" name="Slide Number Placeholder 3"/>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54750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tr-TR"/>
              <a:t>Asıl başlık stilini düzenlemek için tıklayın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7" name="Date Placeholder 4"/>
          <p:cNvSpPr>
            <a:spLocks noGrp="1"/>
          </p:cNvSpPr>
          <p:nvPr>
            <p:ph type="dt" sz="half" idx="10"/>
          </p:nvPr>
        </p:nvSpPr>
        <p:spPr/>
        <p:txBody>
          <a:bodyPr/>
          <a:lstStyle/>
          <a:p>
            <a:fld id="{0A80E0E1-6029-4775-9236-B1592D2E0CCD}" type="datetimeFigureOut">
              <a:rPr lang="tr-TR" smtClean="0"/>
              <a:t>29.04.2024</a:t>
            </a:fld>
            <a:endParaRPr lang="tr-TR"/>
          </a:p>
        </p:txBody>
      </p:sp>
      <p:sp>
        <p:nvSpPr>
          <p:cNvPr id="5" name="Footer Placeholder 5"/>
          <p:cNvSpPr>
            <a:spLocks noGrp="1"/>
          </p:cNvSpPr>
          <p:nvPr>
            <p:ph type="ftr" sz="quarter" idx="11"/>
          </p:nvPr>
        </p:nvSpPr>
        <p:spPr/>
        <p:txBody>
          <a:bodyPr/>
          <a:lstStyle/>
          <a:p>
            <a:endParaRPr lang="tr-TR"/>
          </a:p>
        </p:txBody>
      </p:sp>
      <p:sp>
        <p:nvSpPr>
          <p:cNvPr id="6" name="Slide Number Placeholder 6"/>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20554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0A80E0E1-6029-4775-9236-B1592D2E0CCD}" type="datetimeFigureOut">
              <a:rPr lang="tr-TR" smtClean="0"/>
              <a:t>29.04.2024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8DA35B4-8C71-48FB-BEDB-0C5B79C048B4}" type="slidenum">
              <a:rPr lang="tr-TR" smtClean="0"/>
              <a:t>‹#›</a:t>
            </a:fld>
            <a:endParaRPr lang="tr-TR"/>
          </a:p>
        </p:txBody>
      </p:sp>
    </p:spTree>
    <p:extLst>
      <p:ext uri="{BB962C8B-B14F-4D97-AF65-F5344CB8AC3E}">
        <p14:creationId xmlns:p14="http://schemas.microsoft.com/office/powerpoint/2010/main" val="1820811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A80E0E1-6029-4775-9236-B1592D2E0CCD}" type="datetimeFigureOut">
              <a:rPr lang="tr-TR" smtClean="0"/>
              <a:t>29.04.2024</a:t>
            </a:fld>
            <a:endParaRPr lang="tr-T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tr-T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8DA35B4-8C71-48FB-BEDB-0C5B79C048B4}" type="slidenum">
              <a:rPr lang="tr-TR" smtClean="0"/>
              <a:t>‹#›</a:t>
            </a:fld>
            <a:endParaRPr lang="tr-TR"/>
          </a:p>
        </p:txBody>
      </p:sp>
    </p:spTree>
    <p:extLst>
      <p:ext uri="{BB962C8B-B14F-4D97-AF65-F5344CB8AC3E}">
        <p14:creationId xmlns:p14="http://schemas.microsoft.com/office/powerpoint/2010/main" val="21686917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3ADC55E-7D32-4F34-ADC6-C2CB42F81834}"/>
              </a:ext>
            </a:extLst>
          </p:cNvPr>
          <p:cNvSpPr>
            <a:spLocks noGrp="1"/>
          </p:cNvSpPr>
          <p:nvPr>
            <p:ph type="ctrTitle"/>
          </p:nvPr>
        </p:nvSpPr>
        <p:spPr/>
        <p:txBody>
          <a:bodyPr/>
          <a:lstStyle/>
          <a:p>
            <a:r>
              <a:rPr lang="tr-TR" dirty="0"/>
              <a:t>SÜREKLİ OLASILIK DAĞILIMLARI</a:t>
            </a:r>
          </a:p>
        </p:txBody>
      </p:sp>
      <p:sp>
        <p:nvSpPr>
          <p:cNvPr id="3" name="Alt Başlık 2">
            <a:extLst>
              <a:ext uri="{FF2B5EF4-FFF2-40B4-BE49-F238E27FC236}">
                <a16:creationId xmlns:a16="http://schemas.microsoft.com/office/drawing/2014/main" id="{E0196173-1CB5-4189-9F4E-A48CC2D3D720}"/>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1657621375"/>
      </p:ext>
    </p:extLst>
  </p:cSld>
  <p:clrMapOvr>
    <a:masterClrMapping/>
  </p:clrMapOvr>
  <mc:AlternateContent xmlns:mc="http://schemas.openxmlformats.org/markup-compatibility/2006" xmlns:p14="http://schemas.microsoft.com/office/powerpoint/2010/main">
    <mc:Choice Requires="p14">
      <p:transition spd="slow" p14:dur="2000" advTm="16933"/>
    </mc:Choice>
    <mc:Fallback xmlns="">
      <p:transition spd="slow" advTm="1693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89B634-7B52-49A6-B708-B79638E1245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2E5653A8-FD50-441B-8C0B-1ED5C71BFB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164" t="16561" r="9191" b="39147"/>
          <a:stretch/>
        </p:blipFill>
        <p:spPr>
          <a:xfrm>
            <a:off x="2958904" y="1750296"/>
            <a:ext cx="6274192" cy="4276441"/>
          </a:xfrm>
        </p:spPr>
      </p:pic>
    </p:spTree>
    <p:extLst>
      <p:ext uri="{BB962C8B-B14F-4D97-AF65-F5344CB8AC3E}">
        <p14:creationId xmlns:p14="http://schemas.microsoft.com/office/powerpoint/2010/main" val="283047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00A66D7-9F99-46FC-A5B1-D6D34A446D92}"/>
              </a:ext>
            </a:extLst>
          </p:cNvPr>
          <p:cNvSpPr>
            <a:spLocks noGrp="1"/>
          </p:cNvSpPr>
          <p:nvPr>
            <p:ph type="title"/>
          </p:nvPr>
        </p:nvSpPr>
        <p:spPr/>
        <p:txBody>
          <a:bodyPr/>
          <a:lstStyle/>
          <a:p>
            <a:r>
              <a:rPr lang="tr-TR" dirty="0"/>
              <a:t>Standart Normal Dağılış</a:t>
            </a:r>
          </a:p>
        </p:txBody>
      </p:sp>
      <p:pic>
        <p:nvPicPr>
          <p:cNvPr id="5" name="İçerik Yer Tutucusu 4">
            <a:extLst>
              <a:ext uri="{FF2B5EF4-FFF2-40B4-BE49-F238E27FC236}">
                <a16:creationId xmlns:a16="http://schemas.microsoft.com/office/drawing/2014/main" id="{3612E2B9-A6CD-4E14-8D4D-0A8301F129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493" r="1865" b="27509"/>
          <a:stretch/>
        </p:blipFill>
        <p:spPr>
          <a:xfrm>
            <a:off x="1200544" y="1690688"/>
            <a:ext cx="8163126" cy="4768949"/>
          </a:xfrm>
        </p:spPr>
      </p:pic>
    </p:spTree>
    <p:extLst>
      <p:ext uri="{BB962C8B-B14F-4D97-AF65-F5344CB8AC3E}">
        <p14:creationId xmlns:p14="http://schemas.microsoft.com/office/powerpoint/2010/main" val="219660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38A8317-A0E0-4E44-9FF1-0055F2AE0BFF}"/>
              </a:ext>
            </a:extLst>
          </p:cNvPr>
          <p:cNvSpPr>
            <a:spLocks noGrp="1"/>
          </p:cNvSpPr>
          <p:nvPr>
            <p:ph type="title"/>
          </p:nvPr>
        </p:nvSpPr>
        <p:spPr/>
        <p:txBody>
          <a:bodyPr/>
          <a:lstStyle/>
          <a:p>
            <a:r>
              <a:rPr lang="tr-TR" dirty="0"/>
              <a:t>Standart Normal Eğri Altındaki Alanın Bulunması</a:t>
            </a:r>
          </a:p>
        </p:txBody>
      </p:sp>
      <p:sp>
        <p:nvSpPr>
          <p:cNvPr id="3" name="İçerik Yer Tutucusu 2">
            <a:extLst>
              <a:ext uri="{FF2B5EF4-FFF2-40B4-BE49-F238E27FC236}">
                <a16:creationId xmlns:a16="http://schemas.microsoft.com/office/drawing/2014/main" id="{2CD122CA-C0DE-469E-8DBD-AF5891F510AC}"/>
              </a:ext>
            </a:extLst>
          </p:cNvPr>
          <p:cNvSpPr>
            <a:spLocks noGrp="1"/>
          </p:cNvSpPr>
          <p:nvPr>
            <p:ph idx="1"/>
          </p:nvPr>
        </p:nvSpPr>
        <p:spPr/>
        <p:txBody>
          <a:bodyPr>
            <a:normAutofit fontScale="70000" lnSpcReduction="20000"/>
          </a:bodyPr>
          <a:lstStyle/>
          <a:p>
            <a:r>
              <a:rPr lang="tr-TR" dirty="0"/>
              <a:t>1. Değişkenin aritmetik ortalaması ile aralığın başlangıç ve son </a:t>
            </a:r>
            <a:r>
              <a:rPr lang="tr-TR" dirty="0" err="1"/>
              <a:t>değeleri</a:t>
            </a:r>
            <a:r>
              <a:rPr lang="tr-TR" dirty="0"/>
              <a:t> normal dağılış grafiği üzerinde yerleştirilir.</a:t>
            </a:r>
          </a:p>
          <a:p>
            <a:r>
              <a:rPr lang="tr-TR" dirty="0"/>
              <a:t>2.Başlangıç ve son değerleri için z değerleri hesaplanır, z değeri eğer pozitif ise o değerin aritmetik ortalamanın sağında, negatif ise solunda </a:t>
            </a:r>
            <a:r>
              <a:rPr lang="tr-TR" dirty="0" err="1"/>
              <a:t>yeraldığı</a:t>
            </a:r>
            <a:r>
              <a:rPr lang="tr-TR" dirty="0"/>
              <a:t> anlaşılır.</a:t>
            </a:r>
          </a:p>
          <a:p>
            <a:r>
              <a:rPr lang="tr-TR" dirty="0"/>
              <a:t>3. z değeri negatif ise, z’nin mutlak değeri alınır.</a:t>
            </a:r>
          </a:p>
          <a:p>
            <a:r>
              <a:rPr lang="tr-TR" dirty="0"/>
              <a:t>4. z tablosu, yüzde birler basamağına duyarlıdır. Bu nedenle z değeri ondalık noktadan itibaren 2 basamak yürütülerek hesaplanmalıdır.  z değerinin tablo değerini bulabilmek için, z tablosunun sol sütunundan 1'ler ve onda birler basamağı, üst satırından ise yüzde birler basamağı işaretlenir. Örneğin z=1.46 ise, 1.4 sol sütundan, 6 ise üst satırdan bulunur ve bu satır ve sütunların kesiştiği noktadaki değer, olasılık olarak alınır.</a:t>
            </a:r>
          </a:p>
          <a:p>
            <a:r>
              <a:rPr lang="tr-TR" dirty="0"/>
              <a:t>5. Başlangıç değerinin z değerine karşılık gelen tablo değeri, başlangıç değeri ile aritmetik ortalama arasında kalan alanın yüzde oranını verir. Bu oran, şans değişkeninin aritmetik ortalaması ile o değer arasında </a:t>
            </a:r>
            <a:r>
              <a:rPr lang="tr-TR" dirty="0" err="1"/>
              <a:t>yeralma</a:t>
            </a:r>
            <a:r>
              <a:rPr lang="tr-TR" dirty="0"/>
              <a:t> olasılığıdır.</a:t>
            </a:r>
          </a:p>
          <a:p>
            <a:r>
              <a:rPr lang="tr-TR" dirty="0"/>
              <a:t>6. Aralığın başlangıç ve son değerlerinin z değerleri göz önüne alınarak gerekli toplama veya çıkarma işlemleri yapılır, z değerlerinin ikisi birden pozitif ise büyük tablo değerinden küçük tablo değeri çıkarılır, z değerleri ters işaretliyse, tablo değerleri toplanır.</a:t>
            </a:r>
          </a:p>
          <a:p>
            <a:endParaRPr lang="tr-TR" dirty="0"/>
          </a:p>
        </p:txBody>
      </p:sp>
    </p:spTree>
    <p:extLst>
      <p:ext uri="{BB962C8B-B14F-4D97-AF65-F5344CB8AC3E}">
        <p14:creationId xmlns:p14="http://schemas.microsoft.com/office/powerpoint/2010/main" val="256324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D16790-2804-4CA7-9A3A-BA374756FA6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0CCFACB2-3E76-4250-8161-D9C0B6E7D2EB}"/>
              </a:ext>
            </a:extLst>
          </p:cNvPr>
          <p:cNvSpPr>
            <a:spLocks noGrp="1"/>
          </p:cNvSpPr>
          <p:nvPr>
            <p:ph idx="1"/>
          </p:nvPr>
        </p:nvSpPr>
        <p:spPr/>
        <p:txBody>
          <a:bodyPr/>
          <a:lstStyle/>
          <a:p>
            <a:r>
              <a:rPr lang="tr-TR" dirty="0"/>
              <a:t>Bir sınıftaki 60 öğrencinin boy ortalaması 173 cm, standart sapması ise 7,5 cm olarak hesaplanmıştır. 170 ile 175 cm arasında kaç öğrenci vardır?</a:t>
            </a:r>
          </a:p>
          <a:p>
            <a:pPr marL="0" indent="0">
              <a:buNone/>
            </a:pPr>
            <a:r>
              <a:rPr lang="tr-TR" dirty="0"/>
              <a:t> </a:t>
            </a:r>
          </a:p>
        </p:txBody>
      </p:sp>
      <p:pic>
        <p:nvPicPr>
          <p:cNvPr id="5" name="Resim 4">
            <a:extLst>
              <a:ext uri="{FF2B5EF4-FFF2-40B4-BE49-F238E27FC236}">
                <a16:creationId xmlns:a16="http://schemas.microsoft.com/office/drawing/2014/main" id="{6C8DEAFA-7E1A-4F78-B0AA-B2E72032B8F0}"/>
              </a:ext>
            </a:extLst>
          </p:cNvPr>
          <p:cNvPicPr>
            <a:picLocks noChangeAspect="1"/>
          </p:cNvPicPr>
          <p:nvPr/>
        </p:nvPicPr>
        <p:blipFill rotWithShape="1">
          <a:blip r:embed="rId2">
            <a:extLst>
              <a:ext uri="{28A0092B-C50C-407E-A947-70E740481C1C}">
                <a14:useLocalDpi xmlns:a14="http://schemas.microsoft.com/office/drawing/2010/main" val="0"/>
              </a:ext>
            </a:extLst>
          </a:blip>
          <a:srcRect l="841" t="10751" r="5510" b="65249"/>
          <a:stretch/>
        </p:blipFill>
        <p:spPr>
          <a:xfrm>
            <a:off x="1302580" y="3096139"/>
            <a:ext cx="9016183" cy="3080824"/>
          </a:xfrm>
          <a:prstGeom prst="rect">
            <a:avLst/>
          </a:prstGeom>
        </p:spPr>
      </p:pic>
    </p:spTree>
    <p:extLst>
      <p:ext uri="{BB962C8B-B14F-4D97-AF65-F5344CB8AC3E}">
        <p14:creationId xmlns:p14="http://schemas.microsoft.com/office/powerpoint/2010/main" val="26524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EB16551-64D7-4AC9-A6C1-56A6BBAE8050}"/>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786A6461-182B-4C41-AFF0-815FE46866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847" r="-722" b="16840"/>
          <a:stretch/>
        </p:blipFill>
        <p:spPr>
          <a:xfrm>
            <a:off x="1913256" y="1027906"/>
            <a:ext cx="8365487" cy="5128645"/>
          </a:xfrm>
        </p:spPr>
      </p:pic>
    </p:spTree>
    <p:extLst>
      <p:ext uri="{BB962C8B-B14F-4D97-AF65-F5344CB8AC3E}">
        <p14:creationId xmlns:p14="http://schemas.microsoft.com/office/powerpoint/2010/main" val="1832920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6584C9-593A-4035-AC69-DE42AC86EAE1}"/>
              </a:ext>
            </a:extLst>
          </p:cNvPr>
          <p:cNvSpPr>
            <a:spLocks noGrp="1"/>
          </p:cNvSpPr>
          <p:nvPr>
            <p:ph type="title"/>
          </p:nvPr>
        </p:nvSpPr>
        <p:spPr/>
        <p:txBody>
          <a:bodyPr/>
          <a:lstStyle/>
          <a:p>
            <a:r>
              <a:rPr lang="tr-TR" dirty="0" err="1"/>
              <a:t>Üniform</a:t>
            </a:r>
            <a:r>
              <a:rPr lang="tr-TR" dirty="0"/>
              <a:t> Dağılış</a:t>
            </a:r>
          </a:p>
        </p:txBody>
      </p:sp>
      <p:sp>
        <p:nvSpPr>
          <p:cNvPr id="3" name="İçerik Yer Tutucusu 2">
            <a:extLst>
              <a:ext uri="{FF2B5EF4-FFF2-40B4-BE49-F238E27FC236}">
                <a16:creationId xmlns:a16="http://schemas.microsoft.com/office/drawing/2014/main" id="{F026058C-7DA9-4CC2-AF65-CF6907059073}"/>
              </a:ext>
            </a:extLst>
          </p:cNvPr>
          <p:cNvSpPr>
            <a:spLocks noGrp="1"/>
          </p:cNvSpPr>
          <p:nvPr>
            <p:ph idx="1"/>
          </p:nvPr>
        </p:nvSpPr>
        <p:spPr/>
        <p:txBody>
          <a:bodyPr/>
          <a:lstStyle/>
          <a:p>
            <a:r>
              <a:rPr lang="tr-TR" dirty="0"/>
              <a:t>Sürekli bir değişkenin belirlenen herhangi bir aralıkta ortaya çıkma şansının her zaman aynı olduğu dağılıştır.</a:t>
            </a:r>
          </a:p>
        </p:txBody>
      </p:sp>
      <p:pic>
        <p:nvPicPr>
          <p:cNvPr id="5" name="Resim 4">
            <a:extLst>
              <a:ext uri="{FF2B5EF4-FFF2-40B4-BE49-F238E27FC236}">
                <a16:creationId xmlns:a16="http://schemas.microsoft.com/office/drawing/2014/main" id="{3D0D9E1C-7AC1-4DAF-9F93-FB1CA0E50B9C}"/>
              </a:ext>
            </a:extLst>
          </p:cNvPr>
          <p:cNvPicPr>
            <a:picLocks noChangeAspect="1"/>
          </p:cNvPicPr>
          <p:nvPr/>
        </p:nvPicPr>
        <p:blipFill rotWithShape="1">
          <a:blip r:embed="rId2">
            <a:extLst>
              <a:ext uri="{28A0092B-C50C-407E-A947-70E740481C1C}">
                <a14:useLocalDpi xmlns:a14="http://schemas.microsoft.com/office/drawing/2010/main" val="0"/>
              </a:ext>
            </a:extLst>
          </a:blip>
          <a:srcRect l="16815" t="29333" r="12621" b="30462"/>
          <a:stretch/>
        </p:blipFill>
        <p:spPr>
          <a:xfrm>
            <a:off x="4013981" y="2780771"/>
            <a:ext cx="4764259" cy="3619358"/>
          </a:xfrm>
          <a:prstGeom prst="rect">
            <a:avLst/>
          </a:prstGeom>
        </p:spPr>
      </p:pic>
    </p:spTree>
    <p:extLst>
      <p:ext uri="{BB962C8B-B14F-4D97-AF65-F5344CB8AC3E}">
        <p14:creationId xmlns:p14="http://schemas.microsoft.com/office/powerpoint/2010/main" val="106676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A858E1-C4B2-4416-A6BB-40B7E9FBEC7E}"/>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62DCF8F9-FF81-4FB3-954A-49532409B0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791" r="1865" b="16517"/>
          <a:stretch/>
        </p:blipFill>
        <p:spPr>
          <a:xfrm>
            <a:off x="1144272" y="2461846"/>
            <a:ext cx="8914128" cy="2505958"/>
          </a:xfrm>
        </p:spPr>
      </p:pic>
    </p:spTree>
    <p:extLst>
      <p:ext uri="{BB962C8B-B14F-4D97-AF65-F5344CB8AC3E}">
        <p14:creationId xmlns:p14="http://schemas.microsoft.com/office/powerpoint/2010/main" val="2931263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9CF982-FBA4-4F5B-96D6-53EB377A235D}"/>
              </a:ext>
            </a:extLst>
          </p:cNvPr>
          <p:cNvSpPr>
            <a:spLocks noGrp="1"/>
          </p:cNvSpPr>
          <p:nvPr>
            <p:ph type="title"/>
          </p:nvPr>
        </p:nvSpPr>
        <p:spPr/>
        <p:txBody>
          <a:bodyPr/>
          <a:lstStyle/>
          <a:p>
            <a:endParaRPr lang="tr-TR"/>
          </a:p>
        </p:txBody>
      </p:sp>
      <p:pic>
        <p:nvPicPr>
          <p:cNvPr id="9" name="İçerik Yer Tutucusu 8">
            <a:extLst>
              <a:ext uri="{FF2B5EF4-FFF2-40B4-BE49-F238E27FC236}">
                <a16:creationId xmlns:a16="http://schemas.microsoft.com/office/drawing/2014/main" id="{AA446EEE-8D7E-4890-8F86-8F231F2DD6B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629" r="7900" b="48200"/>
          <a:stretch/>
        </p:blipFill>
        <p:spPr>
          <a:xfrm>
            <a:off x="2792487" y="1690688"/>
            <a:ext cx="6607026" cy="4607548"/>
          </a:xfrm>
        </p:spPr>
      </p:pic>
    </p:spTree>
    <p:extLst>
      <p:ext uri="{BB962C8B-B14F-4D97-AF65-F5344CB8AC3E}">
        <p14:creationId xmlns:p14="http://schemas.microsoft.com/office/powerpoint/2010/main" val="317886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A7A0BE-5440-47A4-A73D-84A70684813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5406D6D-3B13-4D1B-AB10-A79F21EB35E4}"/>
              </a:ext>
            </a:extLst>
          </p:cNvPr>
          <p:cNvSpPr>
            <a:spLocks noGrp="1"/>
          </p:cNvSpPr>
          <p:nvPr>
            <p:ph idx="1"/>
          </p:nvPr>
        </p:nvSpPr>
        <p:spPr/>
        <p:txBody>
          <a:bodyPr/>
          <a:lstStyle/>
          <a:p>
            <a:r>
              <a:rPr lang="tr-TR" dirty="0"/>
              <a:t>Sayı ekseni üzerindeki tüm noktalarda değer alabilen değişkenleri. sürekli değişkenler olarak tanımlamıştık. sürekli değişkenlere uygun olasılık dağılımları işlenecektir.</a:t>
            </a:r>
          </a:p>
        </p:txBody>
      </p:sp>
    </p:spTree>
    <p:extLst>
      <p:ext uri="{BB962C8B-B14F-4D97-AF65-F5344CB8AC3E}">
        <p14:creationId xmlns:p14="http://schemas.microsoft.com/office/powerpoint/2010/main" val="1265105685"/>
      </p:ext>
    </p:extLst>
  </p:cSld>
  <p:clrMapOvr>
    <a:masterClrMapping/>
  </p:clrMapOvr>
  <mc:AlternateContent xmlns:mc="http://schemas.openxmlformats.org/markup-compatibility/2006" xmlns:p14="http://schemas.microsoft.com/office/powerpoint/2010/main">
    <mc:Choice Requires="p14">
      <p:transition spd="slow" p14:dur="2000" advTm="23807"/>
    </mc:Choice>
    <mc:Fallback xmlns="">
      <p:transition spd="slow" advTm="2380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466AFD-0EEC-41FA-8D3F-CDE8D7578ECF}"/>
              </a:ext>
            </a:extLst>
          </p:cNvPr>
          <p:cNvSpPr>
            <a:spLocks noGrp="1"/>
          </p:cNvSpPr>
          <p:nvPr>
            <p:ph type="title"/>
          </p:nvPr>
        </p:nvSpPr>
        <p:spPr/>
        <p:txBody>
          <a:bodyPr/>
          <a:lstStyle/>
          <a:p>
            <a:r>
              <a:rPr lang="tr-TR" dirty="0"/>
              <a:t>Normal Olasılık Dağılımı</a:t>
            </a:r>
          </a:p>
        </p:txBody>
      </p:sp>
      <p:sp>
        <p:nvSpPr>
          <p:cNvPr id="3" name="İçerik Yer Tutucusu 2">
            <a:extLst>
              <a:ext uri="{FF2B5EF4-FFF2-40B4-BE49-F238E27FC236}">
                <a16:creationId xmlns:a16="http://schemas.microsoft.com/office/drawing/2014/main" id="{51AF0A72-2CCD-4BB2-AAC7-DB30D77BE6EC}"/>
              </a:ext>
            </a:extLst>
          </p:cNvPr>
          <p:cNvSpPr>
            <a:spLocks noGrp="1"/>
          </p:cNvSpPr>
          <p:nvPr>
            <p:ph idx="1"/>
          </p:nvPr>
        </p:nvSpPr>
        <p:spPr/>
        <p:txBody>
          <a:bodyPr/>
          <a:lstStyle/>
          <a:p>
            <a:pPr algn="just"/>
            <a:r>
              <a:rPr lang="tr-TR" dirty="0"/>
              <a:t>18 </a:t>
            </a:r>
            <a:r>
              <a:rPr lang="tr-TR" dirty="0" err="1"/>
              <a:t>yy’da</a:t>
            </a:r>
            <a:r>
              <a:rPr lang="tr-TR" dirty="0"/>
              <a:t> astronomlar bir nesnenin kütlesini tekrarlamak olarak ölçtüklerinde, ölçüm sonuçlarının değiştiğini gözlemişlerdir. Bu ölçümleri çok fazla sayıda yapıp, bir frekans dağılımı halinde düzenledikten sonra grafiğini çizmişler ve elde edilen dağılışa normal dağılım adını vermişlerdir. </a:t>
            </a:r>
            <a:r>
              <a:rPr lang="tr-TR" dirty="0" err="1"/>
              <a:t>Anakitlenin</a:t>
            </a:r>
            <a:r>
              <a:rPr lang="tr-TR" dirty="0"/>
              <a:t> oransal frekansıyla ilgili en yaygın kullanımı olan olasılık dağılımı, normal dağılımdır. İlk kez, bir Alman matematikçisi olan C. F. Gauss (1777-1855) tarafından önerilmiş ve pek çok alanda şaşırtıcı bir kullanım bulmuştur. Normal dağılımın grafiği, normal eğri veya Gauss eğrisi olarak anılır. Bu dağılım çan şeklindedir. Örneğin, insanların düzeyi (IQ), boylan ve ağırlıkları normal dağılışa uygun bir dağılış göstermektedir</a:t>
            </a:r>
          </a:p>
        </p:txBody>
      </p:sp>
    </p:spTree>
    <p:extLst>
      <p:ext uri="{BB962C8B-B14F-4D97-AF65-F5344CB8AC3E}">
        <p14:creationId xmlns:p14="http://schemas.microsoft.com/office/powerpoint/2010/main" val="1318912808"/>
      </p:ext>
    </p:extLst>
  </p:cSld>
  <p:clrMapOvr>
    <a:masterClrMapping/>
  </p:clrMapOvr>
  <mc:AlternateContent xmlns:mc="http://schemas.openxmlformats.org/markup-compatibility/2006" xmlns:p14="http://schemas.microsoft.com/office/powerpoint/2010/main">
    <mc:Choice Requires="p14">
      <p:transition spd="slow" p14:dur="2000" advTm="74378"/>
    </mc:Choice>
    <mc:Fallback xmlns="">
      <p:transition spd="slow" advTm="74378"/>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D2BED44-F930-4EFC-97B1-5F1EC8CF6D91}"/>
              </a:ext>
            </a:extLst>
          </p:cNvPr>
          <p:cNvSpPr>
            <a:spLocks noGrp="1"/>
          </p:cNvSpPr>
          <p:nvPr>
            <p:ph type="title"/>
          </p:nvPr>
        </p:nvSpPr>
        <p:spPr/>
        <p:txBody>
          <a:bodyPr/>
          <a:lstStyle/>
          <a:p>
            <a:endParaRPr lang="tr-TR"/>
          </a:p>
        </p:txBody>
      </p:sp>
      <p:sp>
        <p:nvSpPr>
          <p:cNvPr id="6" name="İçerik Yer Tutucusu 5">
            <a:extLst>
              <a:ext uri="{FF2B5EF4-FFF2-40B4-BE49-F238E27FC236}">
                <a16:creationId xmlns:a16="http://schemas.microsoft.com/office/drawing/2014/main" id="{D8C2566D-5D4D-41E9-A0C9-05D7AEAD8105}"/>
              </a:ext>
            </a:extLst>
          </p:cNvPr>
          <p:cNvSpPr>
            <a:spLocks noGrp="1"/>
          </p:cNvSpPr>
          <p:nvPr>
            <p:ph idx="1"/>
          </p:nvPr>
        </p:nvSpPr>
        <p:spPr/>
        <p:txBody>
          <a:bodyPr/>
          <a:lstStyle/>
          <a:p>
            <a:r>
              <a:rPr lang="tr-TR" dirty="0"/>
              <a:t>Normal dağılış, sürekli şans değişkenlerinin aritmetik ortalama ve standart sapmasına göre değişen, çan şekline sahip sürekli dağılış şeklidir. </a:t>
            </a:r>
          </a:p>
        </p:txBody>
      </p:sp>
    </p:spTree>
    <p:extLst>
      <p:ext uri="{BB962C8B-B14F-4D97-AF65-F5344CB8AC3E}">
        <p14:creationId xmlns:p14="http://schemas.microsoft.com/office/powerpoint/2010/main" val="505041758"/>
      </p:ext>
    </p:extLst>
  </p:cSld>
  <p:clrMapOvr>
    <a:masterClrMapping/>
  </p:clrMapOvr>
  <mc:AlternateContent xmlns:mc="http://schemas.openxmlformats.org/markup-compatibility/2006" xmlns:p14="http://schemas.microsoft.com/office/powerpoint/2010/main">
    <mc:Choice Requires="p14">
      <p:transition spd="slow" p14:dur="2000" advTm="40397"/>
    </mc:Choice>
    <mc:Fallback xmlns="">
      <p:transition spd="slow" advTm="40397"/>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9161DD-58E7-4B74-852C-2C8D98D4BA4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4053E3F6-D505-4BFB-BD90-617E0CDA5E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768" t="29816" r="4451" b="39721"/>
          <a:stretch/>
        </p:blipFill>
        <p:spPr>
          <a:xfrm>
            <a:off x="2363371" y="2082017"/>
            <a:ext cx="7116819" cy="3369848"/>
          </a:xfrm>
        </p:spPr>
      </p:pic>
    </p:spTree>
    <p:extLst>
      <p:ext uri="{BB962C8B-B14F-4D97-AF65-F5344CB8AC3E}">
        <p14:creationId xmlns:p14="http://schemas.microsoft.com/office/powerpoint/2010/main" val="4184999985"/>
      </p:ext>
    </p:extLst>
  </p:cSld>
  <p:clrMapOvr>
    <a:masterClrMapping/>
  </p:clrMapOvr>
  <mc:AlternateContent xmlns:mc="http://schemas.openxmlformats.org/markup-compatibility/2006" xmlns:p14="http://schemas.microsoft.com/office/powerpoint/2010/main">
    <mc:Choice Requires="p14">
      <p:transition spd="slow" p14:dur="2000" advTm="46674"/>
    </mc:Choice>
    <mc:Fallback xmlns="">
      <p:transition spd="slow" advTm="46674"/>
    </mc:Fallback>
  </mc:AlternateContent>
  <p:timing>
    <p:tnLst>
      <p:par>
        <p:cTn id="1" dur="indefinite" restart="never" nodeType="tmRoot"/>
      </p:par>
    </p:tnLst>
  </p:timing>
  <p:extLst mod="1">
    <p:ext uri="{3A86A75C-4F4B-4683-9AE1-C65F6400EC91}">
      <p14:laserTraceLst xmlns:p14="http://schemas.microsoft.com/office/powerpoint/2010/main">
        <p14:tracePtLst>
          <p14:tracePt t="26419" x="7813675" y="5037138"/>
          <p14:tracePt t="26470" x="7796213" y="5018088"/>
          <p14:tracePt t="26487" x="7751763" y="5010150"/>
          <p14:tracePt t="26503" x="7634288" y="4956175"/>
          <p14:tracePt t="26520" x="7518400" y="4884738"/>
          <p14:tracePt t="26536" x="7269163" y="4714875"/>
          <p14:tracePt t="26554" x="6991350" y="4537075"/>
          <p14:tracePt t="26570" x="6545263" y="4224338"/>
          <p14:tracePt t="26587" x="5911850" y="3776663"/>
          <p14:tracePt t="26604" x="5126038" y="3187700"/>
          <p14:tracePt t="26621" x="4491038" y="2724150"/>
          <p14:tracePt t="26637" x="4259263" y="2527300"/>
          <p14:tracePt t="26653" x="3902075" y="2205038"/>
          <p14:tracePt t="26671" x="3714750" y="2017713"/>
          <p14:tracePt t="26687" x="3633788" y="1911350"/>
          <p14:tracePt t="26704" x="3608388" y="1866900"/>
          <p14:tracePt t="26720" x="3608388" y="1847850"/>
          <p14:tracePt t="26737" x="3608388" y="1830388"/>
          <p14:tracePt t="26754" x="3616325" y="1822450"/>
          <p14:tracePt t="26996" x="3633788" y="1822450"/>
          <p14:tracePt t="27004" x="3759200" y="1874838"/>
          <p14:tracePt t="27012" x="3786188" y="1893888"/>
          <p14:tracePt t="27021" x="3813175" y="1901825"/>
          <p14:tracePt t="27038" x="3830638" y="1911350"/>
          <p14:tracePt t="27076" x="3830638" y="1919288"/>
          <p14:tracePt t="27088" x="3840163" y="1928813"/>
          <p14:tracePt t="27105" x="3840163" y="1946275"/>
          <p14:tracePt t="27121" x="3840163" y="1955800"/>
          <p14:tracePt t="27164" x="3840163" y="1965325"/>
          <p14:tracePt t="27172" x="3840163" y="1973263"/>
          <p14:tracePt t="27180" x="3830638" y="1982788"/>
          <p14:tracePt t="27188" x="3830638" y="1990725"/>
          <p14:tracePt t="27205" x="3813175" y="2009775"/>
          <p14:tracePt t="27222" x="3795713" y="2027238"/>
          <p14:tracePt t="27238" x="3776663" y="2036763"/>
          <p14:tracePt t="27255" x="3732213" y="2081213"/>
          <p14:tracePt t="27272" x="3679825" y="2143125"/>
          <p14:tracePt t="27288" x="3633788" y="2197100"/>
          <p14:tracePt t="27305" x="3616325" y="2224088"/>
          <p14:tracePt t="27322" x="3616325" y="2259013"/>
          <p14:tracePt t="27338" x="3616325" y="2276475"/>
          <p14:tracePt t="27355" x="3616325" y="2312988"/>
          <p14:tracePt t="27372" x="3616325" y="2384425"/>
          <p14:tracePt t="27389" x="3625850" y="2411413"/>
          <p14:tracePt t="27405" x="3633788" y="2446338"/>
          <p14:tracePt t="27422" x="3652838" y="2473325"/>
          <p14:tracePt t="27439" x="3660775" y="2490788"/>
          <p14:tracePt t="27455" x="3670300" y="2509838"/>
          <p14:tracePt t="27472" x="3687763" y="2536825"/>
          <p14:tracePt t="27489" x="3687763" y="2554288"/>
          <p14:tracePt t="27506" x="3697288" y="2571750"/>
          <p14:tracePt t="27522" x="3697288" y="2581275"/>
          <p14:tracePt t="27539" x="3714750" y="2608263"/>
          <p14:tracePt t="27556" x="3724275" y="2633663"/>
          <p14:tracePt t="27572" x="3751263" y="2670175"/>
          <p14:tracePt t="27589" x="3768725" y="2705100"/>
          <p14:tracePt t="27606" x="3776663" y="2724150"/>
          <p14:tracePt t="27623" x="3795713" y="2732088"/>
          <p14:tracePt t="27656" x="3795713" y="2741613"/>
          <p14:tracePt t="27673" x="3813175" y="2759075"/>
          <p14:tracePt t="27689" x="3848100" y="2768600"/>
          <p14:tracePt t="27706" x="3867150" y="2786063"/>
          <p14:tracePt t="27723" x="3902075" y="2786063"/>
          <p14:tracePt t="27740" x="3911600" y="2786063"/>
          <p14:tracePt t="27773" x="3946525" y="2795588"/>
          <p14:tracePt t="27789" x="4010025" y="2795588"/>
          <p14:tracePt t="27806" x="4098925" y="2795588"/>
          <p14:tracePt t="27823" x="4143375" y="2795588"/>
          <p14:tracePt t="27840" x="4232275" y="2795588"/>
          <p14:tracePt t="27856" x="4286250" y="2795588"/>
          <p14:tracePt t="27874" x="4322763" y="2795588"/>
          <p14:tracePt t="27890" x="4357688" y="2786063"/>
          <p14:tracePt t="27906" x="4402138" y="2759075"/>
          <p14:tracePt t="27923" x="4456113" y="2732088"/>
          <p14:tracePt t="27940" x="4510088" y="2714625"/>
          <p14:tracePt t="27957" x="4527550" y="2705100"/>
          <p14:tracePt t="27974" x="4554538" y="2705100"/>
          <p14:tracePt t="27990" x="4554538" y="2697163"/>
          <p14:tracePt t="28007" x="4572000" y="2652713"/>
          <p14:tracePt t="28023" x="4572000" y="2633663"/>
          <p14:tracePt t="28040" x="4581525" y="2616200"/>
          <p14:tracePt t="28057" x="4589463" y="2589213"/>
          <p14:tracePt t="28074" x="4589463" y="2581275"/>
          <p14:tracePt t="28090" x="4589463" y="2554288"/>
          <p14:tracePt t="28107" x="4589463" y="2536825"/>
          <p14:tracePt t="28124" x="4589463" y="2527300"/>
          <p14:tracePt t="28140" x="4589463" y="2509838"/>
          <p14:tracePt t="28157" x="4589463" y="2500313"/>
          <p14:tracePt t="28191" x="4589463" y="2490788"/>
          <p14:tracePt t="28228" x="4589463" y="2473325"/>
          <p14:tracePt t="28244" x="4589463" y="2465388"/>
          <p14:tracePt t="28260" x="4589463" y="2455863"/>
          <p14:tracePt t="28309" x="4589463" y="2446338"/>
          <p14:tracePt t="28316" x="4589463" y="2438400"/>
          <p14:tracePt t="28324" x="4572000" y="2419350"/>
          <p14:tracePt t="28341" x="4554538" y="2384425"/>
          <p14:tracePt t="28357" x="4527550" y="2347913"/>
          <p14:tracePt t="28374" x="4518025" y="2339975"/>
          <p14:tracePt t="28580" x="4510088" y="2339975"/>
          <p14:tracePt t="28588" x="4473575" y="2339975"/>
          <p14:tracePt t="28596" x="4456113" y="2339975"/>
          <p14:tracePt t="28608" x="4384675" y="2322513"/>
          <p14:tracePt t="28625" x="4330700" y="2312988"/>
          <p14:tracePt t="28641" x="4268788" y="2303463"/>
          <p14:tracePt t="28658" x="4232275" y="2286000"/>
          <p14:tracePt t="28675" x="4224338" y="2286000"/>
          <p14:tracePt t="28772" x="4224338" y="2295525"/>
          <p14:tracePt t="28860" x="4214813" y="2295525"/>
          <p14:tracePt t="28868" x="4187825" y="2303463"/>
          <p14:tracePt t="28876" x="4170363" y="2303463"/>
          <p14:tracePt t="28892" x="4133850" y="2322513"/>
          <p14:tracePt t="28909" x="4089400" y="2339975"/>
          <p14:tracePt t="28925" x="4071938" y="2339975"/>
          <p14:tracePt t="28959" x="4062413" y="2357438"/>
          <p14:tracePt t="28976" x="4062413" y="2419350"/>
          <p14:tracePt t="28992" x="4062413" y="2438400"/>
          <p14:tracePt t="29009" x="4071938" y="2455863"/>
          <p14:tracePt t="29026" x="4089400" y="2473325"/>
          <p14:tracePt t="29042" x="4098925" y="2490788"/>
          <p14:tracePt t="29059" x="4108450" y="2500313"/>
          <p14:tracePt t="29076" x="4125913" y="2500313"/>
          <p14:tracePt t="29093" x="4125913" y="2509838"/>
          <p14:tracePt t="29109" x="4133850" y="2509838"/>
          <p14:tracePt t="29133" x="4133850" y="2517775"/>
          <p14:tracePt t="29148" x="4143375" y="2517775"/>
          <p14:tracePt t="29172" x="4152900" y="2536825"/>
          <p14:tracePt t="29180" x="4160838" y="2536825"/>
          <p14:tracePt t="29193" x="4170363" y="2544763"/>
          <p14:tracePt t="29209" x="4187825" y="2562225"/>
          <p14:tracePt t="29226" x="4214813" y="2589213"/>
          <p14:tracePt t="29243" x="4241800" y="2608263"/>
          <p14:tracePt t="29260" x="4251325" y="2608263"/>
          <p14:tracePt t="29293" x="4276725" y="2608263"/>
          <p14:tracePt t="29310" x="4286250" y="2616200"/>
          <p14:tracePt t="29326" x="4303713" y="2616200"/>
          <p14:tracePt t="29343" x="4330700" y="2616200"/>
          <p14:tracePt t="29360" x="4340225" y="2616200"/>
          <p14:tracePt t="29377" x="4348163" y="2616200"/>
          <p14:tracePt t="29394" x="4367213" y="2616200"/>
          <p14:tracePt t="29410" x="4384675" y="2608263"/>
          <p14:tracePt t="29427" x="4402138" y="2598738"/>
          <p14:tracePt t="29444" x="4419600" y="2571750"/>
          <p14:tracePt t="29660" x="4384675" y="2571750"/>
          <p14:tracePt t="29668" x="4367213" y="2571750"/>
          <p14:tracePt t="29677" x="4348163" y="2581275"/>
          <p14:tracePt t="29694" x="4286250" y="2625725"/>
          <p14:tracePt t="29711" x="4197350" y="2697163"/>
          <p14:tracePt t="29727" x="4143375" y="2724150"/>
          <p14:tracePt t="29744" x="4071938" y="2786063"/>
          <p14:tracePt t="29761" x="4017963" y="2803525"/>
          <p14:tracePt t="29777" x="3990975" y="2813050"/>
          <p14:tracePt t="29794" x="3965575" y="2813050"/>
          <p14:tracePt t="29811" x="3946525" y="2830513"/>
          <p14:tracePt t="29828" x="3894138" y="2867025"/>
          <p14:tracePt t="29845" x="3830638" y="2911475"/>
          <p14:tracePt t="29861" x="3751263" y="2965450"/>
          <p14:tracePt t="29878" x="3643313" y="3054350"/>
          <p14:tracePt t="29894" x="3589338" y="3089275"/>
          <p14:tracePt t="29911" x="3482975" y="3160713"/>
          <p14:tracePt t="29928" x="3438525" y="3205163"/>
          <p14:tracePt t="29944" x="3402013" y="3259138"/>
          <p14:tracePt t="29961" x="3384550" y="3286125"/>
          <p14:tracePt t="29978" x="3348038" y="3340100"/>
          <p14:tracePt t="29995" x="3313113" y="3429000"/>
          <p14:tracePt t="30011" x="3268663" y="3509963"/>
          <p14:tracePt t="30028" x="3241675" y="3598863"/>
          <p14:tracePt t="30045" x="3214688" y="3652838"/>
          <p14:tracePt t="30062" x="3187700" y="3741738"/>
          <p14:tracePt t="30078" x="3152775" y="3830638"/>
          <p14:tracePt t="30095" x="3125788" y="3875088"/>
          <p14:tracePt t="30112" x="3054350" y="3973513"/>
          <p14:tracePt t="30128" x="2982913" y="4037013"/>
          <p14:tracePt t="30145" x="2911475" y="4071938"/>
          <p14:tracePt t="30162" x="2901950" y="4081463"/>
          <p14:tracePt t="30292" x="2911475" y="4081463"/>
          <p14:tracePt t="30316" x="2919413" y="4081463"/>
          <p14:tracePt t="30324" x="2928938" y="4081463"/>
          <p14:tracePt t="30332" x="2938463" y="4081463"/>
          <p14:tracePt t="30356" x="2946400" y="4081463"/>
          <p14:tracePt t="30372" x="2955925" y="4081463"/>
          <p14:tracePt t="30388" x="2973388" y="4081463"/>
          <p14:tracePt t="30396" x="3000375" y="4071938"/>
          <p14:tracePt t="30412" x="3017838" y="4071938"/>
          <p14:tracePt t="30429" x="3062288" y="4062413"/>
          <p14:tracePt t="30446" x="3108325" y="4054475"/>
          <p14:tracePt t="30462" x="3152775" y="4054475"/>
          <p14:tracePt t="30479" x="3187700" y="4044950"/>
          <p14:tracePt t="30496" x="3251200" y="4017963"/>
          <p14:tracePt t="30512" x="3322638" y="4010025"/>
          <p14:tracePt t="30529" x="3384550" y="3973513"/>
          <p14:tracePt t="30546" x="3411538" y="3965575"/>
          <p14:tracePt t="30563" x="3465513" y="3938588"/>
          <p14:tracePt t="30580" x="3517900" y="3884613"/>
          <p14:tracePt t="30596" x="3536950" y="3867150"/>
          <p14:tracePt t="30613" x="3554413" y="3813175"/>
          <p14:tracePt t="30630" x="3581400" y="3768725"/>
          <p14:tracePt t="30646" x="3608388" y="3724275"/>
          <p14:tracePt t="30663" x="3633788" y="3679825"/>
          <p14:tracePt t="30680" x="3670300" y="3616325"/>
          <p14:tracePt t="30696" x="3679825" y="3589338"/>
          <p14:tracePt t="30713" x="3714750" y="3536950"/>
          <p14:tracePt t="30730" x="3724275" y="3465513"/>
          <p14:tracePt t="30746" x="3751263" y="3384550"/>
          <p14:tracePt t="30763" x="3759200" y="3340100"/>
          <p14:tracePt t="30780" x="3776663" y="3197225"/>
          <p14:tracePt t="30797" x="3786188" y="3152775"/>
          <p14:tracePt t="30813" x="3786188" y="3108325"/>
          <p14:tracePt t="30830" x="3786188" y="3062288"/>
          <p14:tracePt t="30847" x="3786188" y="3017838"/>
          <p14:tracePt t="30863" x="3776663" y="3000375"/>
          <p14:tracePt t="30880" x="3768725" y="2982913"/>
          <p14:tracePt t="30897" x="3768725" y="2973388"/>
          <p14:tracePt t="30914" x="3768725" y="2965450"/>
          <p14:tracePt t="30930" x="3759200" y="2946400"/>
          <p14:tracePt t="30947" x="3759200" y="2919413"/>
          <p14:tracePt t="30964" x="3724275" y="2847975"/>
          <p14:tracePt t="30980" x="3687763" y="2813050"/>
          <p14:tracePt t="30997" x="3679825" y="2795588"/>
          <p14:tracePt t="31014" x="3670300" y="2776538"/>
          <p14:tracePt t="31031" x="3660775" y="2768600"/>
          <p14:tracePt t="31048" x="3652838" y="2751138"/>
          <p14:tracePt t="31064" x="3643313" y="2751138"/>
          <p14:tracePt t="31081" x="3625850" y="2741613"/>
          <p14:tracePt t="31098" x="3608388" y="2732088"/>
          <p14:tracePt t="31131" x="3598863" y="2732088"/>
          <p14:tracePt t="31147" x="3589338" y="2732088"/>
          <p14:tracePt t="31164" x="3562350" y="2732088"/>
          <p14:tracePt t="31181" x="3517900" y="2732088"/>
          <p14:tracePt t="31197" x="3482975" y="2732088"/>
          <p14:tracePt t="31214" x="3429000" y="2732088"/>
          <p14:tracePt t="31231" x="3402013" y="2741613"/>
          <p14:tracePt t="31248" x="3384550" y="2759075"/>
          <p14:tracePt t="31264" x="3357563" y="2776538"/>
          <p14:tracePt t="31281" x="3340100" y="2795588"/>
          <p14:tracePt t="31298" x="3330575" y="2803525"/>
          <p14:tracePt t="31314" x="3322638" y="2822575"/>
          <p14:tracePt t="31332" x="3303588" y="2830513"/>
          <p14:tracePt t="31348" x="3295650" y="2847975"/>
          <p14:tracePt t="31381" x="3286125" y="2874963"/>
          <p14:tracePt t="31398" x="3286125" y="2928938"/>
          <p14:tracePt t="31415" x="3286125" y="3000375"/>
          <p14:tracePt t="31432" x="3286125" y="3044825"/>
          <p14:tracePt t="31448" x="3303588" y="3089275"/>
          <p14:tracePt t="31465" x="3340100" y="3133725"/>
          <p14:tracePt t="31482" x="3394075" y="3187700"/>
          <p14:tracePt t="31498" x="3438525" y="3232150"/>
          <p14:tracePt t="31516" x="3490913" y="3251200"/>
          <p14:tracePt t="31532" x="3509963" y="3251200"/>
          <p14:tracePt t="31548" x="3581400" y="3259138"/>
          <p14:tracePt t="31565" x="3625850" y="3259138"/>
          <p14:tracePt t="31582" x="3643313" y="3251200"/>
          <p14:tracePt t="31599" x="3670300" y="3232150"/>
          <p14:tracePt t="31615" x="3705225" y="3205163"/>
          <p14:tracePt t="31632" x="3732213" y="3179763"/>
          <p14:tracePt t="31649" x="3751263" y="3170238"/>
          <p14:tracePt t="31665" x="3751263" y="3152775"/>
          <p14:tracePt t="31682" x="3751263" y="3089275"/>
          <p14:tracePt t="31699" x="3741738" y="2982913"/>
          <p14:tracePt t="31715" x="3697288" y="2884488"/>
          <p14:tracePt t="31732" x="3670300" y="2803525"/>
          <p14:tracePt t="32548" x="3660775" y="2803525"/>
          <p14:tracePt t="32556" x="3652838" y="2803525"/>
          <p14:tracePt t="32572" x="3643313" y="2803525"/>
          <p14:tracePt t="32580" x="3643313" y="2795588"/>
          <p14:tracePt t="32588" x="3633788" y="2795588"/>
          <p14:tracePt t="32601" x="3616325" y="2795588"/>
          <p14:tracePt t="32617" x="3608388" y="2795588"/>
          <p14:tracePt t="32634" x="3589338" y="2776538"/>
          <p14:tracePt t="32651" x="3536950" y="2768600"/>
          <p14:tracePt t="32667" x="3465513" y="2751138"/>
          <p14:tracePt t="32684" x="3419475" y="2732088"/>
          <p14:tracePt t="32701" x="3375025" y="2732088"/>
          <p14:tracePt t="32718" x="3348038" y="2724150"/>
          <p14:tracePt t="32735" x="3303588" y="2724150"/>
          <p14:tracePt t="32751" x="3276600" y="2714625"/>
          <p14:tracePt t="32768" x="3268663" y="2714625"/>
          <p14:tracePt t="32804" x="3259138" y="2714625"/>
          <p14:tracePt t="32818" x="3232150" y="2714625"/>
          <p14:tracePt t="32835" x="3214688" y="2714625"/>
          <p14:tracePt t="32852" x="3152775" y="2724150"/>
          <p14:tracePt t="32868" x="3133725" y="2732088"/>
          <p14:tracePt t="32885" x="3081338" y="2751138"/>
          <p14:tracePt t="32901" x="3036888" y="2759075"/>
          <p14:tracePt t="32918" x="3009900" y="2776538"/>
          <p14:tracePt t="32935" x="3000375" y="2776538"/>
          <p14:tracePt t="32952" x="3000375" y="2795588"/>
          <p14:tracePt t="32968" x="2990850" y="2822575"/>
          <p14:tracePt t="32985" x="2982913" y="2847975"/>
          <p14:tracePt t="33002" x="2955925" y="2901950"/>
          <p14:tracePt t="33018" x="2946400" y="2946400"/>
          <p14:tracePt t="33035" x="2938463" y="3000375"/>
          <p14:tracePt t="33052" x="2938463" y="3081338"/>
          <p14:tracePt t="33069" x="2946400" y="3143250"/>
          <p14:tracePt t="33085" x="2955925" y="3187700"/>
          <p14:tracePt t="33102" x="3017838" y="3251200"/>
          <p14:tracePt t="33119" x="3071813" y="3303588"/>
          <p14:tracePt t="33135" x="3116263" y="3348038"/>
          <p14:tracePt t="33152" x="3152775" y="3384550"/>
          <p14:tracePt t="33169" x="3214688" y="3411538"/>
          <p14:tracePt t="33185" x="3268663" y="3438525"/>
          <p14:tracePt t="33202" x="3357563" y="3482975"/>
          <p14:tracePt t="33219" x="3509963" y="3500438"/>
          <p14:tracePt t="33236" x="3625850" y="3500438"/>
          <p14:tracePt t="33252" x="3776663" y="3490913"/>
          <p14:tracePt t="33269" x="3919538" y="3438525"/>
          <p14:tracePt t="33286" x="4017963" y="3375025"/>
          <p14:tracePt t="33302" x="4054475" y="3348038"/>
          <p14:tracePt t="33319" x="4098925" y="3295650"/>
          <p14:tracePt t="33336" x="4116388" y="3259138"/>
          <p14:tracePt t="33353" x="4125913" y="3214688"/>
          <p14:tracePt t="33369" x="4133850" y="3179763"/>
          <p14:tracePt t="33386" x="4116388" y="3054350"/>
          <p14:tracePt t="33403" x="4089400" y="2973388"/>
          <p14:tracePt t="33419" x="4089400" y="2965450"/>
          <p14:tracePt t="33660" x="4081463" y="2965450"/>
          <p14:tracePt t="34068" x="4081463" y="3044825"/>
          <p14:tracePt t="34076" x="4081463" y="3081338"/>
          <p14:tracePt t="34084" x="4081463" y="3116263"/>
          <p14:tracePt t="34092" x="4081463" y="3197225"/>
          <p14:tracePt t="34104" x="4081463" y="3224213"/>
          <p14:tracePt t="34121" x="4081463" y="3251200"/>
          <p14:tracePt t="34196" x="4089400" y="3259138"/>
          <p14:tracePt t="34204" x="4098925" y="3268663"/>
          <p14:tracePt t="34220" x="4108450" y="3276600"/>
          <p14:tracePt t="34236" x="4125913" y="3276600"/>
          <p14:tracePt t="34244" x="4133850" y="3276600"/>
          <p14:tracePt t="34255" x="4143375" y="3286125"/>
          <p14:tracePt t="34271" x="4214813" y="3303588"/>
          <p14:tracePt t="34288" x="4330700" y="3322638"/>
          <p14:tracePt t="34305" x="4419600" y="3348038"/>
          <p14:tracePt t="34321" x="4598988" y="3419475"/>
          <p14:tracePt t="34338" x="4857750" y="3571875"/>
          <p14:tracePt t="34355" x="5108575" y="3732213"/>
          <p14:tracePt t="34372" x="5438775" y="4000500"/>
          <p14:tracePt t="34389" x="5697538" y="4251325"/>
          <p14:tracePt t="34405" x="5867400" y="4465638"/>
          <p14:tracePt t="34422" x="5956300" y="4589463"/>
          <p14:tracePt t="34438" x="5956300" y="4625975"/>
          <p14:tracePt t="34472" x="5956300" y="4633913"/>
          <p14:tracePt t="34489" x="5956300" y="4652963"/>
          <p14:tracePt t="34505" x="5956300" y="4660900"/>
          <p14:tracePt t="35460" x="5956300" y="4652963"/>
          <p14:tracePt t="35468" x="5956300" y="4643438"/>
          <p14:tracePt t="35476" x="5946775" y="4633913"/>
          <p14:tracePt t="35491" x="5946775" y="4625975"/>
          <p14:tracePt t="35507" x="5929313" y="4562475"/>
          <p14:tracePt t="35524" x="5919788" y="4500563"/>
          <p14:tracePt t="35541" x="5867400" y="4367213"/>
          <p14:tracePt t="35558" x="5840413" y="4224338"/>
          <p14:tracePt t="35574" x="5840413" y="4143375"/>
          <p14:tracePt t="35591" x="5840413" y="4044950"/>
          <p14:tracePt t="35608" x="5875338" y="3929063"/>
          <p14:tracePt t="35625" x="5938838" y="3776663"/>
          <p14:tracePt t="35641" x="6054725" y="3571875"/>
          <p14:tracePt t="35658" x="6126163" y="3429000"/>
          <p14:tracePt t="35675" x="6259513" y="3224213"/>
          <p14:tracePt t="35691" x="6313488" y="3116263"/>
          <p14:tracePt t="35708" x="6313488" y="3089275"/>
          <p14:tracePt t="35725" x="6296025" y="3071813"/>
          <p14:tracePt t="35741" x="6259513" y="3062288"/>
          <p14:tracePt t="35758" x="6188075" y="3062288"/>
          <p14:tracePt t="35775" x="6143625" y="3062288"/>
          <p14:tracePt t="35791" x="6072188" y="3062288"/>
          <p14:tracePt t="35809" x="6054725" y="3062288"/>
          <p14:tracePt t="35892" x="6037263" y="3062288"/>
          <p14:tracePt t="35900" x="6027738" y="3062288"/>
          <p14:tracePt t="35908" x="6018213" y="3054350"/>
          <p14:tracePt t="35925" x="6010275" y="3044825"/>
          <p14:tracePt t="35959" x="5991225" y="2990850"/>
          <p14:tracePt t="35975" x="5965825" y="2955925"/>
          <p14:tracePt t="35992" x="5929313" y="2919413"/>
          <p14:tracePt t="36009" x="5902325" y="2894013"/>
          <p14:tracePt t="36025" x="5884863" y="2884488"/>
          <p14:tracePt t="36042" x="5884863" y="2874963"/>
          <p14:tracePt t="36059" x="5867400" y="2874963"/>
          <p14:tracePt t="36076" x="5822950" y="2867025"/>
          <p14:tracePt t="36092" x="5759450" y="2857500"/>
          <p14:tracePt t="36109" x="5680075" y="2847975"/>
          <p14:tracePt t="36126" x="5599113" y="2847975"/>
          <p14:tracePt t="36142" x="5589588" y="2847975"/>
          <p14:tracePt t="36159" x="5581650" y="2847975"/>
          <p14:tracePt t="36444" x="5599113" y="2847975"/>
          <p14:tracePt t="36452" x="5680075" y="2830513"/>
          <p14:tracePt t="36460" x="5741988" y="2822575"/>
          <p14:tracePt t="36476" x="6037263" y="2768600"/>
          <p14:tracePt t="36493" x="6367463" y="2705100"/>
          <p14:tracePt t="36510" x="6510338" y="2679700"/>
          <p14:tracePt t="36527" x="6670675" y="2625725"/>
          <p14:tracePt t="36543" x="6777038" y="2589213"/>
          <p14:tracePt t="36560" x="6840538" y="2554288"/>
          <p14:tracePt t="36577" x="6848475" y="2544763"/>
          <p14:tracePt t="36594" x="6867525" y="2536825"/>
          <p14:tracePt t="36610" x="6875463" y="2527300"/>
          <p14:tracePt t="36644" x="6894513" y="2527300"/>
          <p14:tracePt t="36660" x="6902450" y="2527300"/>
          <p14:tracePt t="36677" x="6911975" y="2527300"/>
          <p14:tracePt t="36694" x="6929438" y="2517775"/>
          <p14:tracePt t="36710" x="6956425" y="2509838"/>
          <p14:tracePt t="36727" x="6973888" y="2509838"/>
          <p14:tracePt t="36744" x="6991350" y="2509838"/>
          <p14:tracePt t="36820" x="6991350" y="2500313"/>
          <p14:tracePt t="37092" x="6973888" y="2517775"/>
          <p14:tracePt t="37100" x="6956425" y="2571750"/>
          <p14:tracePt t="37111" x="6946900" y="2589213"/>
          <p14:tracePt t="37128" x="6884988" y="2724150"/>
          <p14:tracePt t="37145" x="6823075" y="2955925"/>
          <p14:tracePt t="37161" x="6769100" y="3089275"/>
          <p14:tracePt t="37178" x="6670675" y="3357563"/>
          <p14:tracePt t="37196" x="6608763" y="3490913"/>
          <p14:tracePt t="37212" x="6581775" y="3562350"/>
          <p14:tracePt t="37228" x="6562725" y="3589338"/>
          <p14:tracePt t="37245" x="6537325" y="3633788"/>
          <p14:tracePt t="37262" x="6483350" y="3697288"/>
          <p14:tracePt t="37278" x="6419850" y="3759200"/>
          <p14:tracePt t="37295" x="6348413" y="3830638"/>
          <p14:tracePt t="37312" x="6232525" y="3929063"/>
          <p14:tracePt t="37329" x="6126163" y="4017963"/>
          <p14:tracePt t="37345" x="6037263" y="4098925"/>
          <p14:tracePt t="37362" x="5991225" y="4143375"/>
          <p14:tracePt t="37379" x="5929313" y="4224338"/>
          <p14:tracePt t="37395" x="5875338" y="4313238"/>
          <p14:tracePt t="37412" x="5830888" y="4367213"/>
          <p14:tracePt t="37492" x="5830888" y="4348163"/>
          <p14:tracePt t="37500" x="5830888" y="4340225"/>
          <p14:tracePt t="37508" x="5857875" y="4286250"/>
          <p14:tracePt t="37516" x="5867400" y="4259263"/>
          <p14:tracePt t="37529" x="5884863" y="4232275"/>
          <p14:tracePt t="37546" x="5956300" y="4108450"/>
          <p14:tracePt t="37562" x="6027738" y="3990975"/>
          <p14:tracePt t="37579" x="6054725" y="3946525"/>
          <p14:tracePt t="37596" x="6134100" y="3830638"/>
          <p14:tracePt t="37612" x="6153150" y="3803650"/>
          <p14:tracePt t="37629" x="6205538" y="3732213"/>
          <p14:tracePt t="37646" x="6269038" y="3633788"/>
          <p14:tracePt t="37663" x="6323013" y="3562350"/>
          <p14:tracePt t="37679" x="6357938" y="3536950"/>
          <p14:tracePt t="37696" x="6384925" y="3482975"/>
          <p14:tracePt t="37713" x="6419850" y="3446463"/>
          <p14:tracePt t="37729" x="6465888" y="3394075"/>
          <p14:tracePt t="37747" x="6518275" y="3348038"/>
          <p14:tracePt t="37763" x="6616700" y="3259138"/>
          <p14:tracePt t="37764" x="6680200" y="3205163"/>
          <p14:tracePt t="37779" x="6751638" y="3143250"/>
          <p14:tracePt t="37796" x="6848475" y="3089275"/>
          <p14:tracePt t="37813" x="6911975" y="3062288"/>
          <p14:tracePt t="37830" x="6919913" y="3054350"/>
          <p14:tracePt t="37846" x="6929438" y="3054350"/>
          <p14:tracePt t="37892" x="6938963" y="3054350"/>
          <p14:tracePt t="37900" x="6973888" y="3054350"/>
          <p14:tracePt t="37908" x="6991350" y="3054350"/>
          <p14:tracePt t="37916" x="7000875" y="3062288"/>
          <p14:tracePt t="37930" x="7045325" y="3081338"/>
          <p14:tracePt t="37947" x="7126288" y="3125788"/>
          <p14:tracePt t="37963" x="7170738" y="3152775"/>
          <p14:tracePt t="37980" x="7259638" y="3214688"/>
          <p14:tracePt t="37997" x="7304088" y="3251200"/>
          <p14:tracePt t="38014" x="7331075" y="3268663"/>
          <p14:tracePt t="38030" x="7367588" y="3303588"/>
          <p14:tracePt t="38047" x="7394575" y="3330575"/>
          <p14:tracePt t="38063" x="7419975" y="3367088"/>
          <p14:tracePt t="38081" x="7446963" y="3402013"/>
          <p14:tracePt t="38097" x="7456488" y="3438525"/>
          <p14:tracePt t="38114" x="7483475" y="3455988"/>
          <p14:tracePt t="38130" x="7500938" y="3500438"/>
          <p14:tracePt t="38147" x="7510463" y="3517900"/>
          <p14:tracePt t="38164" x="7537450" y="3544888"/>
          <p14:tracePt t="38181" x="7562850" y="3581400"/>
          <p14:tracePt t="38198" x="7589838" y="3616325"/>
          <p14:tracePt t="38214" x="7653338" y="3687763"/>
          <p14:tracePt t="38230" x="7705725" y="3751263"/>
          <p14:tracePt t="38247" x="7759700" y="3803650"/>
          <p14:tracePt t="38264" x="7796213" y="3830638"/>
          <p14:tracePt t="38281" x="7867650" y="3867150"/>
          <p14:tracePt t="38298" x="7894638" y="3884613"/>
          <p14:tracePt t="38314" x="7929563" y="3902075"/>
          <p14:tracePt t="38331" x="7966075" y="3929063"/>
          <p14:tracePt t="38348" x="8126413" y="4037013"/>
          <p14:tracePt t="38364" x="8197850" y="4081463"/>
          <p14:tracePt t="38381" x="8304213" y="4125913"/>
          <p14:tracePt t="38398" x="8367713" y="4143375"/>
          <p14:tracePt t="38414" x="8412163" y="4160838"/>
          <p14:tracePt t="38431" x="8420100" y="4160838"/>
          <p14:tracePt t="38448" x="8439150" y="4170363"/>
          <p14:tracePt t="39108" x="8420100" y="4170363"/>
          <p14:tracePt t="39116" x="8367713" y="4133850"/>
          <p14:tracePt t="39124" x="8348663" y="4116388"/>
          <p14:tracePt t="39133" x="8313738" y="4098925"/>
          <p14:tracePt t="39149" x="8215313" y="4071938"/>
          <p14:tracePt t="39166" x="8089900" y="4027488"/>
          <p14:tracePt t="39183" x="7991475" y="4017963"/>
          <p14:tracePt t="39199" x="7947025" y="4000500"/>
          <p14:tracePt t="39216" x="7902575" y="3983038"/>
          <p14:tracePt t="39233" x="7759700" y="3875088"/>
          <p14:tracePt t="39250" x="7500938" y="3714750"/>
          <p14:tracePt t="39251" x="7412038" y="3652838"/>
          <p14:tracePt t="39267" x="7180263" y="3536950"/>
          <p14:tracePt t="39283" x="7010400" y="3465513"/>
          <p14:tracePt t="39283" x="6786563" y="3419475"/>
          <p14:tracePt t="39300" x="6653213" y="3394075"/>
          <p14:tracePt t="39316" x="6473825" y="3375025"/>
          <p14:tracePt t="39333" x="6357938" y="3367088"/>
          <p14:tracePt t="39350" x="6276975" y="3367088"/>
          <p14:tracePt t="39366" x="6232525" y="3367088"/>
          <p14:tracePt t="39383" x="6143625" y="3348038"/>
          <p14:tracePt t="39400" x="5965825" y="3295650"/>
          <p14:tracePt t="39417" x="5822950" y="3232150"/>
          <p14:tracePt t="39433" x="5715000" y="3187700"/>
          <p14:tracePt t="39450" x="5581650" y="3108325"/>
          <p14:tracePt t="39467" x="5456238" y="3027363"/>
          <p14:tracePt t="39483" x="5429250" y="3009900"/>
          <p14:tracePt t="39500" x="5411788" y="2990850"/>
          <p14:tracePt t="39517" x="5375275" y="2965450"/>
          <p14:tracePt t="39534" x="5348288" y="2946400"/>
          <p14:tracePt t="39550" x="5268913" y="2911475"/>
          <p14:tracePt t="39567" x="5205413" y="2911475"/>
          <p14:tracePt t="39584" x="5197475" y="2901950"/>
          <p14:tracePt t="39620" x="5187950" y="2911475"/>
          <p14:tracePt t="39634" x="5180013" y="2955925"/>
          <p14:tracePt t="39651" x="5160963" y="3000375"/>
          <p14:tracePt t="39668" x="5160963" y="3108325"/>
          <p14:tracePt t="39684" x="5170488" y="3170238"/>
          <p14:tracePt t="39701" x="5214938" y="3251200"/>
          <p14:tracePt t="39717" x="5276850" y="3340100"/>
          <p14:tracePt t="39734" x="5313363" y="3375025"/>
          <p14:tracePt t="39751" x="5375275" y="3419475"/>
          <p14:tracePt t="39768" x="5429250" y="3429000"/>
          <p14:tracePt t="39784" x="5483225" y="3446463"/>
          <p14:tracePt t="39801" x="5572125" y="3446463"/>
          <p14:tracePt t="39818" x="5626100" y="3446463"/>
          <p14:tracePt t="39834" x="5732463" y="3429000"/>
          <p14:tracePt t="39851" x="5822950" y="3402013"/>
          <p14:tracePt t="39868" x="5884863" y="3375025"/>
          <p14:tracePt t="39884" x="5911850" y="3357563"/>
          <p14:tracePt t="39901" x="5919788" y="3340100"/>
          <p14:tracePt t="39918" x="5938838" y="3276600"/>
          <p14:tracePt t="39935" x="5946775" y="3170238"/>
          <p14:tracePt t="39951" x="5946775" y="3098800"/>
          <p14:tracePt t="39968" x="5911850" y="2990850"/>
          <p14:tracePt t="39985" x="5884863" y="2946400"/>
          <p14:tracePt t="40020" x="5875338" y="2946400"/>
          <p14:tracePt t="40044" x="5867400" y="2946400"/>
          <p14:tracePt t="40052" x="5867400" y="2955925"/>
          <p14:tracePt t="40068" x="5840413" y="3000375"/>
          <p14:tracePt t="40085" x="5813425" y="3027363"/>
          <p14:tracePt t="40102" x="5813425" y="3036888"/>
          <p14:tracePt t="40236" x="5803900" y="3044825"/>
          <p14:tracePt t="40244" x="5776913" y="3062288"/>
          <p14:tracePt t="40252" x="5759450" y="3098800"/>
          <p14:tracePt t="40269" x="5661025" y="3232150"/>
          <p14:tracePt t="40285" x="5465763" y="3465513"/>
          <p14:tracePt t="40302" x="5330825" y="3562350"/>
          <p14:tracePt t="40319" x="5072063" y="3697288"/>
          <p14:tracePt t="40335" x="4724400" y="3840163"/>
          <p14:tracePt t="40352" x="4500563" y="3902075"/>
          <p14:tracePt t="40369" x="4108450" y="4000500"/>
          <p14:tracePt t="40386" x="3911600" y="4044950"/>
          <p14:tracePt t="40452" x="3875088" y="4044950"/>
          <p14:tracePt t="40460" x="3857625" y="4044950"/>
          <p14:tracePt t="40469" x="3830638" y="4044950"/>
          <p14:tracePt t="40486" x="3768725" y="4044950"/>
          <p14:tracePt t="40503" x="3687763" y="4054475"/>
          <p14:tracePt t="40519" x="3633788" y="4054475"/>
          <p14:tracePt t="40536" x="3527425" y="4071938"/>
          <p14:tracePt t="40553" x="3276600" y="4108450"/>
          <p14:tracePt t="40569" x="3125788" y="4125913"/>
          <p14:tracePt t="40586" x="2840038" y="4143375"/>
          <p14:tracePt t="40603" x="2562225" y="4187825"/>
          <p14:tracePt t="40620" x="2428875" y="4214813"/>
          <p14:tracePt t="40740" x="2438400" y="4224338"/>
          <p14:tracePt t="40748" x="2446338" y="4224338"/>
          <p14:tracePt t="40756" x="2455863" y="4232275"/>
          <p14:tracePt t="40770" x="2490788" y="4232275"/>
          <p14:tracePt t="40787" x="2562225" y="4241800"/>
          <p14:tracePt t="40804" x="2643188" y="4268788"/>
          <p14:tracePt t="40820" x="2660650" y="4268788"/>
          <p14:tracePt t="40837" x="2670175" y="4276725"/>
          <p14:tracePt t="40853" x="2679700" y="4276725"/>
          <p14:tracePt t="40870" x="2732088" y="4286250"/>
          <p14:tracePt t="40887" x="2768600" y="4286250"/>
          <p14:tracePt t="40903" x="2847975" y="4286250"/>
          <p14:tracePt t="40920" x="3017838" y="4276725"/>
          <p14:tracePt t="40937" x="3160713" y="4259263"/>
          <p14:tracePt t="40954" x="3224213" y="4241800"/>
          <p14:tracePt t="40970" x="3313113" y="4232275"/>
          <p14:tracePt t="40987" x="3446463" y="4197350"/>
          <p14:tracePt t="41004" x="3714750" y="4133850"/>
          <p14:tracePt t="41020" x="3983038" y="4054475"/>
          <p14:tracePt t="41037" x="4179888" y="4010025"/>
          <p14:tracePt t="41054" x="4259263" y="3990975"/>
          <p14:tracePt t="41070" x="4330700" y="3973513"/>
          <p14:tracePt t="41087" x="4367213" y="3965575"/>
          <p14:tracePt t="41104" x="4394200" y="3946525"/>
          <p14:tracePt t="41121" x="4446588" y="3919538"/>
          <p14:tracePt t="41137" x="4510088" y="3884613"/>
          <p14:tracePt t="41154" x="4545013" y="3867150"/>
          <p14:tracePt t="41171" x="4562475" y="3867150"/>
          <p14:tracePt t="41187" x="4616450" y="3822700"/>
          <p14:tracePt t="41205" x="4670425" y="3786188"/>
          <p14:tracePt t="41221" x="4697413" y="3759200"/>
          <p14:tracePt t="41237" x="4714875" y="3741738"/>
          <p14:tracePt t="41254" x="4724400" y="3732213"/>
          <p14:tracePt t="41271" x="4759325" y="3679825"/>
          <p14:tracePt t="41288" x="4813300" y="3633788"/>
          <p14:tracePt t="41305" x="4867275" y="3581400"/>
          <p14:tracePt t="41321" x="4894263" y="3571875"/>
          <p14:tracePt t="41338" x="4902200" y="3554413"/>
          <p14:tracePt t="41354" x="4911725" y="3554413"/>
          <p14:tracePt t="41371" x="4919663" y="3554413"/>
          <p14:tracePt t="41388" x="4938713" y="3544888"/>
          <p14:tracePt t="41405" x="4946650" y="3536950"/>
          <p14:tracePt t="41421" x="4956175" y="3536950"/>
          <p14:tracePt t="41460" x="4965700" y="3536950"/>
          <p14:tracePt t="41468" x="5000625" y="3544888"/>
          <p14:tracePt t="41476" x="5018088" y="3554413"/>
          <p14:tracePt t="41488" x="5045075" y="3554413"/>
          <p14:tracePt t="41505" x="5187950" y="3616325"/>
          <p14:tracePt t="41522" x="5411788" y="3724275"/>
          <p14:tracePt t="41538" x="5589588" y="3803650"/>
          <p14:tracePt t="41555" x="5894388" y="3946525"/>
          <p14:tracePt t="41572" x="6215063" y="4116388"/>
          <p14:tracePt t="41588" x="6323013" y="4170363"/>
          <p14:tracePt t="41605" x="6357938" y="4187825"/>
          <p14:tracePt t="41622" x="6375400" y="4197350"/>
          <p14:tracePt t="41638" x="6402388" y="4214813"/>
          <p14:tracePt t="41655" x="6429375" y="4232275"/>
          <p14:tracePt t="41672" x="6465888" y="4251325"/>
          <p14:tracePt t="41689" x="6537325" y="4295775"/>
          <p14:tracePt t="41705" x="6626225" y="4340225"/>
          <p14:tracePt t="41722" x="6697663" y="4367213"/>
          <p14:tracePt t="41739" x="6786563" y="4394200"/>
          <p14:tracePt t="41756" x="6831013" y="4402138"/>
          <p14:tracePt t="41756" x="6875463" y="4411663"/>
          <p14:tracePt t="41772" x="6911975" y="4419600"/>
          <p14:tracePt t="41789" x="6991350" y="4446588"/>
          <p14:tracePt t="41806" x="7072313" y="4456113"/>
          <p14:tracePt t="41822" x="7126288" y="4456113"/>
          <p14:tracePt t="41839" x="7143750" y="4456113"/>
          <p14:tracePt t="42068" x="7143750" y="4429125"/>
          <p14:tracePt t="42076" x="7143750" y="4340225"/>
          <p14:tracePt t="42084" x="7143750" y="4295775"/>
          <p14:tracePt t="42092" x="7143750" y="4241800"/>
          <p14:tracePt t="42107" x="7134225" y="4062413"/>
          <p14:tracePt t="42123" x="7134225" y="3938588"/>
          <p14:tracePt t="42140" x="7153275" y="3830638"/>
          <p14:tracePt t="42156" x="7153275" y="3813175"/>
          <p14:tracePt t="42173" x="7153275" y="3795713"/>
          <p14:tracePt t="42190" x="7153275" y="3759200"/>
          <p14:tracePt t="42207" x="7153275" y="3732213"/>
          <p14:tracePt t="42223" x="7153275" y="3660775"/>
          <p14:tracePt t="42240" x="7153275" y="3633788"/>
          <p14:tracePt t="42468" x="7161213" y="3633788"/>
          <p14:tracePt t="42476" x="7205663" y="3633788"/>
          <p14:tracePt t="42484" x="7215188" y="3643313"/>
          <p14:tracePt t="42492" x="7232650" y="36528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FA15C7-2AA3-4D51-BFBC-B66B21F8A2C6}"/>
              </a:ext>
            </a:extLst>
          </p:cNvPr>
          <p:cNvSpPr>
            <a:spLocks noGrp="1"/>
          </p:cNvSpPr>
          <p:nvPr>
            <p:ph type="title"/>
          </p:nvPr>
        </p:nvSpPr>
        <p:spPr/>
        <p:txBody>
          <a:bodyPr/>
          <a:lstStyle/>
          <a:p>
            <a:endParaRPr lang="tr-TR"/>
          </a:p>
        </p:txBody>
      </p:sp>
      <p:pic>
        <p:nvPicPr>
          <p:cNvPr id="5" name="İçerik Yer Tutucusu 4">
            <a:extLst>
              <a:ext uri="{FF2B5EF4-FFF2-40B4-BE49-F238E27FC236}">
                <a16:creationId xmlns:a16="http://schemas.microsoft.com/office/drawing/2014/main" id="{A381C4B1-42B1-4131-BBAA-AF7939FD8D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303" t="39192" r="19970" b="24599"/>
          <a:stretch/>
        </p:blipFill>
        <p:spPr>
          <a:xfrm>
            <a:off x="2532184" y="1452807"/>
            <a:ext cx="4958862" cy="4628270"/>
          </a:xfrm>
        </p:spPr>
      </p:pic>
    </p:spTree>
    <p:extLst>
      <p:ext uri="{BB962C8B-B14F-4D97-AF65-F5344CB8AC3E}">
        <p14:creationId xmlns:p14="http://schemas.microsoft.com/office/powerpoint/2010/main" val="3094720498"/>
      </p:ext>
    </p:extLst>
  </p:cSld>
  <p:clrMapOvr>
    <a:masterClrMapping/>
  </p:clrMapOvr>
  <mc:AlternateContent xmlns:mc="http://schemas.openxmlformats.org/markup-compatibility/2006" xmlns:p14="http://schemas.microsoft.com/office/powerpoint/2010/main">
    <mc:Choice Requires="p14">
      <p:transition spd="slow" p14:dur="2000" advTm="54126"/>
    </mc:Choice>
    <mc:Fallback xmlns="">
      <p:transition spd="slow" advTm="54126"/>
    </mc:Fallback>
  </mc:AlternateContent>
  <p:timing>
    <p:tnLst>
      <p:par>
        <p:cTn id="1" dur="indefinite" restart="never" nodeType="tmRoot"/>
      </p:par>
    </p:tnLst>
  </p:timing>
  <p:extLst mod="1">
    <p:ext uri="{3A86A75C-4F4B-4683-9AE1-C65F6400EC91}">
      <p14:laserTraceLst xmlns:p14="http://schemas.microsoft.com/office/powerpoint/2010/main">
        <p14:tracePtLst>
          <p14:tracePt t="11737" x="7224713" y="3660775"/>
          <p14:tracePt t="11753" x="7215188" y="3660775"/>
          <p14:tracePt t="11865" x="7197725" y="3652838"/>
          <p14:tracePt t="11873" x="7153275" y="3598863"/>
          <p14:tracePt t="11881" x="7116763" y="3544888"/>
          <p14:tracePt t="11889" x="7108825" y="3517900"/>
          <p14:tracePt t="11903" x="7081838" y="3490913"/>
          <p14:tracePt t="11920" x="6875463" y="3179763"/>
          <p14:tracePt t="11937" x="6786563" y="3036888"/>
          <p14:tracePt t="11953" x="6589713" y="2795588"/>
          <p14:tracePt t="11970" x="6402388" y="2625725"/>
          <p14:tracePt t="11987" x="6323013" y="2554288"/>
          <p14:tracePt t="12345" x="6323013" y="2544763"/>
          <p14:tracePt t="12352" x="6296025" y="2455863"/>
          <p14:tracePt t="12361" x="6251575" y="2357438"/>
          <p14:tracePt t="12371" x="6224588" y="2303463"/>
          <p14:tracePt t="12388" x="6116638" y="2152650"/>
          <p14:tracePt t="12404" x="6054725" y="2054225"/>
          <p14:tracePt t="12421" x="6000750" y="2017713"/>
          <p14:tracePt t="12438" x="5946775" y="1982788"/>
          <p14:tracePt t="12454" x="5867400" y="1919288"/>
          <p14:tracePt t="12471" x="5786438" y="1866900"/>
          <p14:tracePt t="12488" x="5705475" y="1822450"/>
          <p14:tracePt t="12505" x="5599113" y="1795463"/>
          <p14:tracePt t="12521" x="5545138" y="1776413"/>
          <p14:tracePt t="12538" x="5411788" y="1768475"/>
          <p14:tracePt t="12555" x="5205413" y="1751013"/>
          <p14:tracePt t="12572" x="4991100" y="1741488"/>
          <p14:tracePt t="12588" x="4867275" y="1731963"/>
          <p14:tracePt t="12605" x="4608513" y="1714500"/>
          <p14:tracePt t="12621" x="4348163" y="1714500"/>
          <p14:tracePt t="12638" x="4027488" y="1714500"/>
          <p14:tracePt t="12655" x="3724275" y="1724025"/>
          <p14:tracePt t="12672" x="3616325" y="1741488"/>
          <p14:tracePt t="12688" x="3500438" y="1751013"/>
          <p14:tracePt t="12705" x="3465513" y="1768475"/>
          <p14:tracePt t="12722" x="3455988" y="1785938"/>
          <p14:tracePt t="12738" x="3438525" y="1795463"/>
          <p14:tracePt t="12756" x="3411538" y="1830388"/>
          <p14:tracePt t="12772" x="3375025" y="1866900"/>
          <p14:tracePt t="12789" x="3313113" y="1919288"/>
          <p14:tracePt t="12805" x="3276600" y="1965325"/>
          <p14:tracePt t="12822" x="3205163" y="2017713"/>
          <p14:tracePt t="12839" x="3152775" y="2071688"/>
          <p14:tracePt t="12855" x="3108325" y="2133600"/>
          <p14:tracePt t="12872" x="3081338" y="2170113"/>
          <p14:tracePt t="12873" x="3044825" y="2197100"/>
          <p14:tracePt t="12889" x="2990850" y="2259013"/>
          <p14:tracePt t="12905" x="2928938" y="2312988"/>
          <p14:tracePt t="12922" x="2813050" y="2438400"/>
          <p14:tracePt t="12939" x="2679700" y="2598738"/>
          <p14:tracePt t="12956" x="2554288" y="2751138"/>
          <p14:tracePt t="12972" x="2465388" y="2857500"/>
          <p14:tracePt t="12989" x="2419350" y="2911475"/>
          <p14:tracePt t="13006" x="2384425" y="3000375"/>
          <p14:tracePt t="13022" x="2366963" y="3108325"/>
          <p14:tracePt t="13039" x="2357438" y="3205163"/>
          <p14:tracePt t="13056" x="2347913" y="3268663"/>
          <p14:tracePt t="13072" x="2347913" y="3429000"/>
          <p14:tracePt t="13089" x="2357438" y="3562350"/>
          <p14:tracePt t="13106" x="2374900" y="3660775"/>
          <p14:tracePt t="13123" x="2411413" y="3776663"/>
          <p14:tracePt t="13139" x="2446338" y="3867150"/>
          <p14:tracePt t="13156" x="2465388" y="3902075"/>
          <p14:tracePt t="13173" x="2500313" y="3973513"/>
          <p14:tracePt t="13190" x="2527300" y="4044950"/>
          <p14:tracePt t="13206" x="2562225" y="4108450"/>
          <p14:tracePt t="13223" x="2581275" y="4152900"/>
          <p14:tracePt t="13240" x="2598738" y="4197350"/>
          <p14:tracePt t="13256" x="2660650" y="4303713"/>
          <p14:tracePt t="13273" x="2724150" y="4402138"/>
          <p14:tracePt t="13290" x="2795588" y="4510088"/>
          <p14:tracePt t="13306" x="2874963" y="4616450"/>
          <p14:tracePt t="13323" x="2946400" y="4714875"/>
          <p14:tracePt t="13340" x="3071813" y="4830763"/>
          <p14:tracePt t="13356" x="3224213" y="4956175"/>
          <p14:tracePt t="13373" x="3367088" y="5062538"/>
          <p14:tracePt t="13390" x="3455988" y="5126038"/>
          <p14:tracePt t="13407" x="3633788" y="5224463"/>
          <p14:tracePt t="13423" x="3822700" y="5330825"/>
          <p14:tracePt t="13440" x="3983038" y="5402263"/>
          <p14:tracePt t="13457" x="4205288" y="5483225"/>
          <p14:tracePt t="13473" x="4322763" y="5518150"/>
          <p14:tracePt t="13490" x="4572000" y="5589588"/>
          <p14:tracePt t="13507" x="4902200" y="5643563"/>
          <p14:tracePt t="13523" x="5340350" y="5732463"/>
          <p14:tracePt t="13540" x="5518150" y="5768975"/>
          <p14:tracePt t="13557" x="5830888" y="5803900"/>
          <p14:tracePt t="13574" x="6045200" y="5813425"/>
          <p14:tracePt t="13591" x="6180138" y="5813425"/>
          <p14:tracePt t="13607" x="6251575" y="5803900"/>
          <p14:tracePt t="13624" x="6384925" y="5751513"/>
          <p14:tracePt t="13640" x="6518275" y="5643563"/>
          <p14:tracePt t="13657" x="6634163" y="5537200"/>
          <p14:tracePt t="13674" x="6751638" y="5411788"/>
          <p14:tracePt t="13691" x="6804025" y="5340350"/>
          <p14:tracePt t="13707" x="6875463" y="5224463"/>
          <p14:tracePt t="13724" x="6946900" y="5072063"/>
          <p14:tracePt t="13741" x="6973888" y="4848225"/>
          <p14:tracePt t="13757" x="6983413" y="4724400"/>
          <p14:tracePt t="13774" x="6983413" y="4402138"/>
          <p14:tracePt t="13791" x="6965950" y="4098925"/>
          <p14:tracePt t="13807" x="6946900" y="3840163"/>
          <p14:tracePt t="13824" x="6919913" y="3633788"/>
          <p14:tracePt t="13841" x="6902450" y="3509963"/>
          <p14:tracePt t="13858" x="6867525" y="3348038"/>
          <p14:tracePt t="13874" x="6804025" y="3251200"/>
          <p14:tracePt t="13891" x="6670675" y="3009900"/>
          <p14:tracePt t="13908" x="6545263" y="2759075"/>
          <p14:tracePt t="13925" x="6429375" y="2500313"/>
          <p14:tracePt t="13941" x="6313488" y="2286000"/>
          <p14:tracePt t="13958" x="6259513" y="2152650"/>
          <p14:tracePt t="13975" x="6126163" y="1946275"/>
          <p14:tracePt t="13991" x="6010275" y="1741488"/>
          <p14:tracePt t="14008" x="5938838" y="1643063"/>
          <p14:tracePt t="14025" x="5803900" y="1419225"/>
          <p14:tracePt t="14041" x="5715000" y="1295400"/>
          <p14:tracePt t="14058" x="5634038" y="1214438"/>
          <p14:tracePt t="14075" x="5562600" y="1152525"/>
          <p14:tracePt t="14092" x="5537200" y="1133475"/>
          <p14:tracePt t="14108" x="5518150" y="1133475"/>
          <p14:tracePt t="14125" x="5483225" y="1125538"/>
          <p14:tracePt t="14142" x="5348288" y="1125538"/>
          <p14:tracePt t="14158" x="5126038" y="1125538"/>
          <p14:tracePt t="14175" x="4938713" y="1125538"/>
          <p14:tracePt t="14192" x="4375150" y="1160463"/>
          <p14:tracePt t="14209" x="3929063" y="1231900"/>
          <p14:tracePt t="14225" x="3419475" y="1357313"/>
          <p14:tracePt t="14242" x="3108325" y="1473200"/>
          <p14:tracePt t="14259" x="3009900" y="1536700"/>
          <p14:tracePt t="14275" x="2911475" y="1670050"/>
          <p14:tracePt t="14292" x="2759075" y="1938338"/>
          <p14:tracePt t="14309" x="2705100" y="2071688"/>
          <p14:tracePt t="14325" x="2616200" y="2303463"/>
          <p14:tracePt t="14342" x="2544763" y="2536825"/>
          <p14:tracePt t="14359" x="2500313" y="2697163"/>
          <p14:tracePt t="14376" x="2482850" y="2776538"/>
          <p14:tracePt t="14377" x="2473325" y="2874963"/>
          <p14:tracePt t="14392" x="2473325" y="2955925"/>
          <p14:tracePt t="14409" x="2473325" y="3125788"/>
          <p14:tracePt t="14426" x="2482850" y="3268663"/>
          <p14:tracePt t="14443" x="2490788" y="3357563"/>
          <p14:tracePt t="14459" x="2500313" y="3419475"/>
          <p14:tracePt t="14476" x="2509838" y="3500438"/>
          <p14:tracePt t="14492" x="2536825" y="3571875"/>
          <p14:tracePt t="14509" x="2536825" y="3589338"/>
          <p14:tracePt t="14526" x="2554288" y="3598863"/>
          <p14:tracePt t="14616" x="2571750" y="3608388"/>
          <p14:tracePt t="14624" x="2581275" y="3616325"/>
          <p14:tracePt t="14632" x="2589213" y="3625850"/>
          <p14:tracePt t="14643" x="2598738" y="3625850"/>
          <p14:tracePt t="14659" x="2608263" y="3625850"/>
          <p14:tracePt t="14680" x="2616200" y="3625850"/>
          <p14:tracePt t="14696" x="2643188" y="3625850"/>
          <p14:tracePt t="14710" x="2652713" y="3625850"/>
          <p14:tracePt t="14726" x="2751138" y="3625850"/>
          <p14:tracePt t="14743" x="2973388" y="3571875"/>
          <p14:tracePt t="14760" x="3232150" y="3438525"/>
          <p14:tracePt t="14776" x="3536950" y="3197225"/>
          <p14:tracePt t="14793" x="3724275" y="2973388"/>
          <p14:tracePt t="14810" x="3776663" y="2884488"/>
          <p14:tracePt t="14827" x="3795713" y="2867025"/>
          <p14:tracePt t="15041" x="3803650" y="2867025"/>
          <p14:tracePt t="15049" x="3848100" y="2990850"/>
          <p14:tracePt t="15056" x="3875088" y="3116263"/>
          <p14:tracePt t="15065" x="3894138" y="3187700"/>
          <p14:tracePt t="15077" x="3902075" y="3259138"/>
          <p14:tracePt t="15094" x="4010025" y="3562350"/>
          <p14:tracePt t="15111" x="4133850" y="3840163"/>
          <p14:tracePt t="15127" x="4241800" y="4017963"/>
          <p14:tracePt t="15144" x="4295775" y="4108450"/>
          <p14:tracePt t="15161" x="4303713" y="4108450"/>
          <p14:tracePt t="16984" x="4286250" y="4089400"/>
          <p14:tracePt t="16992" x="4251325" y="4017963"/>
          <p14:tracePt t="17000" x="4232275" y="3983038"/>
          <p14:tracePt t="17016" x="4232275" y="3973513"/>
          <p14:tracePt t="17040" x="4224338" y="3973513"/>
          <p14:tracePt t="30985" x="4232275" y="3973513"/>
          <p14:tracePt t="31000" x="4241800" y="3973513"/>
          <p14:tracePt t="31009" x="4241800" y="3965575"/>
          <p14:tracePt t="31032" x="4251325" y="3965575"/>
          <p14:tracePt t="31056" x="4259263" y="3956050"/>
          <p14:tracePt t="31064" x="4259263" y="3946525"/>
          <p14:tracePt t="31072" x="4259263" y="3938588"/>
          <p14:tracePt t="31081" x="4259263" y="3929063"/>
          <p14:tracePt t="31098" x="4276725" y="3902075"/>
          <p14:tracePt t="31115" x="4313238" y="3848100"/>
          <p14:tracePt t="31131" x="4357688" y="3795713"/>
          <p14:tracePt t="31148" x="4419600" y="3616325"/>
          <p14:tracePt t="31165" x="4473575" y="3375025"/>
          <p14:tracePt t="31182" x="4510088" y="3179763"/>
          <p14:tracePt t="31198" x="4510088" y="2857500"/>
          <p14:tracePt t="31215" x="4500563" y="2581275"/>
          <p14:tracePt t="31232" x="4491038" y="2241550"/>
          <p14:tracePt t="31248" x="4491038" y="2179638"/>
          <p14:tracePt t="31265" x="4491038" y="2108200"/>
          <p14:tracePt t="31282" x="4491038" y="2071688"/>
          <p14:tracePt t="31298" x="4510088" y="2027238"/>
          <p14:tracePt t="31315" x="4554538" y="1965325"/>
          <p14:tracePt t="31332" x="4581525" y="1919288"/>
          <p14:tracePt t="31348" x="4616450" y="1874838"/>
          <p14:tracePt t="31365" x="4652963" y="1822450"/>
          <p14:tracePt t="31382" x="4670425" y="1768475"/>
          <p14:tracePt t="31399" x="4697413" y="1714500"/>
          <p14:tracePt t="31415" x="4724400" y="1598613"/>
          <p14:tracePt t="31432" x="4741863" y="1446213"/>
          <p14:tracePt t="31449" x="4759325" y="1384300"/>
          <p14:tracePt t="31465" x="4768850" y="1357313"/>
          <p14:tracePt t="31482" x="4768850" y="1347788"/>
          <p14:tracePt t="31552" x="4776788" y="1366838"/>
          <p14:tracePt t="31560" x="4786313" y="1393825"/>
          <p14:tracePt t="31568" x="4803775" y="1428750"/>
          <p14:tracePt t="31583" x="4830763" y="1536700"/>
          <p14:tracePt t="31599" x="4867275" y="1633538"/>
          <p14:tracePt t="31616" x="4902200" y="1741488"/>
          <p14:tracePt t="31633" x="4919663" y="1768475"/>
          <p14:tracePt t="31720" x="4919663" y="1776413"/>
          <p14:tracePt t="31736" x="4919663" y="1795463"/>
          <p14:tracePt t="31744" x="4919663" y="1812925"/>
          <p14:tracePt t="31752" x="4911725" y="1822450"/>
          <p14:tracePt t="31766" x="4911725" y="1839913"/>
          <p14:tracePt t="31783" x="4902200" y="1919288"/>
          <p14:tracePt t="31800" x="4884738" y="2027238"/>
          <p14:tracePt t="31816" x="4867275" y="2276475"/>
          <p14:tracePt t="31833" x="4848225" y="2544763"/>
          <p14:tracePt t="31850" x="4857750" y="2857500"/>
          <p14:tracePt t="31866" x="4857750" y="3133725"/>
          <p14:tracePt t="31883" x="4857750" y="3268663"/>
          <p14:tracePt t="31900" x="4857750" y="3411538"/>
          <p14:tracePt t="31917" x="4857750" y="3482975"/>
          <p14:tracePt t="31933" x="4857750" y="3527425"/>
          <p14:tracePt t="31950" x="4857750" y="3571875"/>
          <p14:tracePt t="31967" x="4857750" y="3598863"/>
          <p14:tracePt t="31984" x="4857750" y="3643313"/>
          <p14:tracePt t="32000" x="4857750" y="3697288"/>
          <p14:tracePt t="32017" x="4857750" y="3768725"/>
          <p14:tracePt t="32033" x="4857750" y="3857625"/>
          <p14:tracePt t="32050" x="4848225" y="3938588"/>
          <p14:tracePt t="32067" x="4830763" y="4143375"/>
          <p14:tracePt t="32084" x="4813300" y="4313238"/>
          <p14:tracePt t="32100" x="4803775" y="4438650"/>
          <p14:tracePt t="32117" x="4803775" y="4456113"/>
          <p14:tracePt t="32134" x="4803775" y="4473575"/>
          <p14:tracePt t="32151" x="4803775" y="4510088"/>
          <p14:tracePt t="32167" x="4813300" y="4562475"/>
          <p14:tracePt t="32184" x="4813300" y="4598988"/>
          <p14:tracePt t="32201" x="4830763" y="4643438"/>
          <p14:tracePt t="32217" x="4830763" y="4652963"/>
          <p14:tracePt t="32234" x="4840288" y="4705350"/>
          <p14:tracePt t="32251" x="4848225" y="4759325"/>
          <p14:tracePt t="32267" x="4857750" y="4786313"/>
          <p14:tracePt t="32284" x="4857750" y="4795838"/>
          <p14:tracePt t="32392" x="4857750" y="4776788"/>
          <p14:tracePt t="32401" x="4857750" y="4697413"/>
          <p14:tracePt t="32408" x="4857750" y="4660900"/>
          <p14:tracePt t="32418" x="4857750" y="4616450"/>
          <p14:tracePt t="32434" x="4848225" y="4367213"/>
          <p14:tracePt t="32451" x="4822825" y="3776663"/>
          <p14:tracePt t="32468" x="4803775" y="3544888"/>
          <p14:tracePt t="32485" x="4768850" y="3089275"/>
          <p14:tracePt t="32501" x="4759325" y="2724150"/>
          <p14:tracePt t="32518" x="4759325" y="2446338"/>
          <p14:tracePt t="32535" x="4759325" y="2303463"/>
          <p14:tracePt t="32551" x="4759325" y="2125663"/>
          <p14:tracePt t="32568" x="4759325" y="2036763"/>
          <p14:tracePt t="32585" x="4759325" y="2027238"/>
          <p14:tracePt t="32776" x="4759325" y="2036763"/>
          <p14:tracePt t="32784" x="4759325" y="2071688"/>
          <p14:tracePt t="32792" x="4759325" y="2108200"/>
          <p14:tracePt t="32802" x="4759325" y="2133600"/>
          <p14:tracePt t="32819" x="4759325" y="2347913"/>
          <p14:tracePt t="32835" x="4732338" y="2679700"/>
          <p14:tracePt t="32852" x="4697413" y="3009900"/>
          <p14:tracePt t="32869" x="4687888" y="3259138"/>
          <p14:tracePt t="32886" x="4679950" y="3357563"/>
          <p14:tracePt t="32902" x="4679950" y="3482975"/>
          <p14:tracePt t="32919" x="4679950" y="3571875"/>
          <p14:tracePt t="32936" x="4679950" y="3652838"/>
          <p14:tracePt t="32952" x="4670425" y="3751263"/>
          <p14:tracePt t="32969" x="4660900" y="3822700"/>
          <p14:tracePt t="32986" x="4652963" y="4017963"/>
          <p14:tracePt t="33002" x="4633913" y="4224338"/>
          <p14:tracePt t="33019" x="4633913" y="4411663"/>
          <p14:tracePt t="33036" x="4633913" y="4500563"/>
          <p14:tracePt t="33052" x="4652963" y="4660900"/>
          <p14:tracePt t="33069" x="4670425" y="4795838"/>
          <p14:tracePt t="33086" x="4679950" y="4902200"/>
          <p14:tracePt t="33103" x="4687888" y="4946650"/>
          <p14:tracePt t="33120" x="4687888" y="4965700"/>
          <p14:tracePt t="33208" x="4697413" y="4929188"/>
          <p14:tracePt t="33217" x="4697413" y="4911725"/>
          <p14:tracePt t="33224" x="4697413" y="4884738"/>
          <p14:tracePt t="33236" x="4714875" y="4786313"/>
          <p14:tracePt t="33253" x="4759325" y="4491038"/>
          <p14:tracePt t="33270" x="4776788" y="4170363"/>
          <p14:tracePt t="33286" x="4786313" y="3759200"/>
          <p14:tracePt t="33303" x="4786313" y="3517900"/>
          <p14:tracePt t="33320" x="4803775" y="3054350"/>
          <p14:tracePt t="33336" x="4822825" y="2732088"/>
          <p14:tracePt t="33354" x="4822825" y="2465388"/>
          <p14:tracePt t="33370" x="4822825" y="2197100"/>
          <p14:tracePt t="33387" x="4822825" y="2089150"/>
          <p14:tracePt t="33403" x="4822825" y="1946275"/>
          <p14:tracePt t="33420" x="4822825" y="1857375"/>
          <p14:tracePt t="33437" x="4822825" y="1822450"/>
          <p14:tracePt t="33453" x="4822825" y="1803400"/>
          <p14:tracePt t="33471" x="4822825" y="1785938"/>
          <p14:tracePt t="33487" x="4822825" y="1758950"/>
          <p14:tracePt t="33560" x="4822825" y="1776413"/>
          <p14:tracePt t="33568" x="4830763" y="1822450"/>
          <p14:tracePt t="33576" x="4840288" y="1874838"/>
          <p14:tracePt t="33587" x="4848225" y="2054225"/>
          <p14:tracePt t="33604" x="4848225" y="2259013"/>
          <p14:tracePt t="33620" x="4848225" y="2670175"/>
          <p14:tracePt t="33637" x="4786313" y="3081338"/>
          <p14:tracePt t="33654" x="4768850" y="3286125"/>
          <p14:tracePt t="33671" x="4732338" y="3616325"/>
          <p14:tracePt t="33688" x="4705350" y="3946525"/>
          <p14:tracePt t="33704" x="4687888" y="4116388"/>
          <p14:tracePt t="33721" x="4687888" y="4259263"/>
          <p14:tracePt t="33737" x="4687888" y="4313238"/>
          <p14:tracePt t="33754" x="4687888" y="4402138"/>
          <p14:tracePt t="33771" x="4705350" y="4491038"/>
          <p14:tracePt t="33788" x="4751388" y="4598988"/>
          <p14:tracePt t="33804" x="4768850" y="4652963"/>
          <p14:tracePt t="33821" x="4786313" y="4732338"/>
          <p14:tracePt t="33838" x="4803775" y="4759325"/>
          <p14:tracePt t="33871" x="4803775" y="4768850"/>
          <p14:tracePt t="33888" x="4813300" y="4768850"/>
          <p14:tracePt t="33976" x="4822825" y="4741863"/>
          <p14:tracePt t="33984" x="4822825" y="4714875"/>
          <p14:tracePt t="33992" x="4830763" y="4660900"/>
          <p14:tracePt t="34005" x="4830763" y="4625975"/>
          <p14:tracePt t="34022" x="4840288" y="4518025"/>
          <p14:tracePt t="34038" x="4840288" y="4456113"/>
          <p14:tracePt t="34072" x="4848225" y="4456113"/>
          <p14:tracePt t="34265" x="4848225" y="4429125"/>
          <p14:tracePt t="34273" x="4848225" y="4384675"/>
          <p14:tracePt t="34280" x="4848225" y="4348163"/>
          <p14:tracePt t="34289" x="4848225" y="4295775"/>
          <p14:tracePt t="34305" x="4848225" y="4081463"/>
          <p14:tracePt t="34322" x="4848225" y="3759200"/>
          <p14:tracePt t="34339" x="4848225" y="3490913"/>
          <p14:tracePt t="34356" x="4822825" y="3224213"/>
          <p14:tracePt t="34372" x="4813300" y="3017838"/>
          <p14:tracePt t="34389" x="4795838" y="2884488"/>
          <p14:tracePt t="34406" x="4786313" y="2643188"/>
          <p14:tracePt t="34422" x="4786313" y="2411413"/>
          <p14:tracePt t="34439" x="4786313" y="2197100"/>
          <p14:tracePt t="34456" x="4786313" y="2062163"/>
          <p14:tracePt t="34472" x="4803775" y="1919288"/>
          <p14:tracePt t="34489" x="4803775" y="1901825"/>
          <p14:tracePt t="34522" x="4830763" y="1919288"/>
          <p14:tracePt t="34539" x="4875213" y="2017713"/>
          <p14:tracePt t="34556" x="4938713" y="2276475"/>
          <p14:tracePt t="34573" x="5018088" y="2705100"/>
          <p14:tracePt t="34589" x="5037138" y="2938463"/>
          <p14:tracePt t="34606" x="5072063" y="3286125"/>
          <p14:tracePt t="34623" x="5116513" y="3643313"/>
          <p14:tracePt t="34640" x="5133975" y="3822700"/>
          <p14:tracePt t="34656" x="5205413" y="4276725"/>
          <p14:tracePt t="34673" x="5214938" y="4340225"/>
          <p14:tracePt t="35368" x="5214938" y="4330700"/>
          <p14:tracePt t="35376" x="5214938" y="4322763"/>
          <p14:tracePt t="35384" x="5205413" y="4295775"/>
          <p14:tracePt t="35392" x="5187950" y="4259263"/>
          <p14:tracePt t="35408" x="5116513" y="4133850"/>
          <p14:tracePt t="35425" x="5037138" y="4037013"/>
          <p14:tracePt t="35441" x="4946650" y="3929063"/>
          <p14:tracePt t="35458" x="4867275" y="3830638"/>
          <p14:tracePt t="35475" x="4840288" y="3795713"/>
          <p14:tracePt t="35492" x="4830763" y="3786188"/>
          <p14:tracePt t="35576" x="4813300" y="3786188"/>
          <p14:tracePt t="35584" x="4795838" y="3803650"/>
          <p14:tracePt t="35592" x="4786313" y="3813175"/>
          <p14:tracePt t="35608" x="4732338" y="3875088"/>
          <p14:tracePt t="35625" x="4705350" y="3911600"/>
          <p14:tracePt t="35642" x="4697413" y="3929063"/>
          <p14:tracePt t="35712" x="4670425" y="3902075"/>
          <p14:tracePt t="35720" x="4660900" y="3875088"/>
          <p14:tracePt t="35728" x="4625975" y="3830638"/>
          <p14:tracePt t="35742" x="4608513" y="3803650"/>
          <p14:tracePt t="35759" x="4537075" y="3670300"/>
          <p14:tracePt t="35776" x="4473575" y="3517900"/>
          <p14:tracePt t="35793" x="4419600" y="3375025"/>
          <p14:tracePt t="35809" x="4411663" y="3322638"/>
          <p14:tracePt t="35826" x="4402138" y="3286125"/>
          <p14:tracePt t="35842" x="4429125" y="3259138"/>
          <p14:tracePt t="35859" x="4446588" y="3224213"/>
          <p14:tracePt t="36000" x="4429125" y="3224213"/>
          <p14:tracePt t="36009" x="4419600" y="3224213"/>
          <p14:tracePt t="36016" x="4367213" y="3224213"/>
          <p14:tracePt t="36026" x="4322763" y="3232150"/>
          <p14:tracePt t="36043" x="4125913" y="3268663"/>
          <p14:tracePt t="36060" x="3902075" y="3357563"/>
          <p14:tracePt t="36076" x="3759200" y="3429000"/>
          <p14:tracePt t="36094" x="3473450" y="3633788"/>
          <p14:tracePt t="36110" x="3268663" y="3867150"/>
          <p14:tracePt t="36126" x="3197225" y="3990975"/>
          <p14:tracePt t="36143" x="3116263" y="4205288"/>
          <p14:tracePt t="36160" x="3062288" y="4429125"/>
          <p14:tracePt t="36176" x="3036888" y="4751388"/>
          <p14:tracePt t="36193" x="3098800" y="5037138"/>
          <p14:tracePt t="36210" x="3224213" y="5357813"/>
          <p14:tracePt t="36226" x="3295650" y="5510213"/>
          <p14:tracePt t="36243" x="3482975" y="5751513"/>
          <p14:tracePt t="36260" x="3616325" y="5911850"/>
          <p14:tracePt t="36277" x="3732213" y="6037263"/>
          <p14:tracePt t="36293" x="3830638" y="6089650"/>
          <p14:tracePt t="36310" x="3983038" y="6153150"/>
          <p14:tracePt t="36327" x="4133850" y="6215063"/>
          <p14:tracePt t="36344" x="4303713" y="6251575"/>
          <p14:tracePt t="36360" x="4562475" y="6276975"/>
          <p14:tracePt t="36377" x="4741863" y="6276975"/>
          <p14:tracePt t="36394" x="4867275" y="6251575"/>
          <p14:tracePt t="36411" x="5062538" y="6188075"/>
          <p14:tracePt t="36427" x="5286375" y="6081713"/>
          <p14:tracePt t="36444" x="5394325" y="6027738"/>
          <p14:tracePt t="36460" x="5562600" y="5911850"/>
          <p14:tracePt t="36477" x="5661025" y="5813425"/>
          <p14:tracePt t="36494" x="5705475" y="5688013"/>
          <p14:tracePt t="36510" x="5715000" y="5589588"/>
          <p14:tracePt t="36527" x="5705475" y="5394325"/>
          <p14:tracePt t="36544" x="5643563" y="5018088"/>
          <p14:tracePt t="36561" x="5608638" y="4830763"/>
          <p14:tracePt t="36577" x="5510213" y="4465638"/>
          <p14:tracePt t="36594" x="5394325" y="4062413"/>
          <p14:tracePt t="36611" x="5276850" y="3652838"/>
          <p14:tracePt t="36627" x="5197475" y="3465513"/>
          <p14:tracePt t="36644" x="5081588" y="3187700"/>
          <p14:tracePt t="36661" x="5010150" y="3036888"/>
          <p14:tracePt t="36678" x="4946650" y="2938463"/>
          <p14:tracePt t="36694" x="4902200" y="2884488"/>
          <p14:tracePt t="36711" x="4840288" y="2830513"/>
          <p14:tracePt t="36728" x="4830763" y="2813050"/>
          <p14:tracePt t="36817" x="4822825" y="2813050"/>
          <p14:tracePt t="36824" x="4803775" y="2813050"/>
          <p14:tracePt t="36832" x="4786313" y="2822575"/>
          <p14:tracePt t="36845" x="4724400" y="2830513"/>
          <p14:tracePt t="36861" x="4633913" y="2867025"/>
          <p14:tracePt t="36878" x="4500563" y="2919413"/>
          <p14:tracePt t="36895" x="4394200" y="2946400"/>
          <p14:tracePt t="36912" x="4259263" y="2990850"/>
          <p14:tracePt t="36928" x="4089400" y="3062288"/>
          <p14:tracePt t="36945" x="3990975" y="3116263"/>
          <p14:tracePt t="36962" x="3938588" y="3160713"/>
          <p14:tracePt t="36978" x="3929063" y="3187700"/>
          <p14:tracePt t="36995" x="3919538" y="3224213"/>
          <p14:tracePt t="37012" x="3919538" y="3268663"/>
          <p14:tracePt t="37029" x="3938588" y="3340100"/>
          <p14:tracePt t="37045" x="3956050" y="3367088"/>
          <p14:tracePt t="37062" x="3973513" y="3402013"/>
          <p14:tracePt t="37079" x="3983038" y="3411538"/>
          <p14:tracePt t="37095" x="3983038" y="3419475"/>
          <p14:tracePt t="37128" x="3990975" y="3429000"/>
          <p14:tracePt t="37136" x="4010025" y="3455988"/>
          <p14:tracePt t="37145" x="4017963" y="3473450"/>
          <p14:tracePt t="37162" x="4054475" y="3536950"/>
          <p14:tracePt t="37179" x="4108450" y="3625850"/>
          <p14:tracePt t="37196" x="4170363" y="3732213"/>
          <p14:tracePt t="37212" x="4205288" y="3803650"/>
          <p14:tracePt t="37229" x="4259263" y="3894138"/>
          <p14:tracePt t="37246" x="4295775" y="3965575"/>
          <p14:tracePt t="37262" x="4322763" y="4037013"/>
          <p14:tracePt t="37280" x="4357688" y="4125913"/>
          <p14:tracePt t="37296" x="4429125" y="4241800"/>
          <p14:tracePt t="37313" x="4473575" y="4330700"/>
          <p14:tracePt t="37329" x="4572000" y="4429125"/>
          <p14:tracePt t="37346" x="4670425" y="4500563"/>
          <p14:tracePt t="37363" x="4705350" y="4527550"/>
          <p14:tracePt t="37380" x="4724400" y="4527550"/>
          <p14:tracePt t="37440" x="4732338" y="4527550"/>
          <p14:tracePt t="37449" x="4751388" y="4527550"/>
          <p14:tracePt t="37464" x="4759325" y="4527550"/>
          <p14:tracePt t="37472" x="4768850" y="4518025"/>
          <p14:tracePt t="37496" x="4776788" y="4518025"/>
          <p14:tracePt t="37720" x="4759325" y="4518025"/>
          <p14:tracePt t="37728" x="4724400" y="4537075"/>
          <p14:tracePt t="37736" x="4714875" y="4537075"/>
          <p14:tracePt t="37747" x="4687888" y="4537075"/>
          <p14:tracePt t="37764" x="4643438" y="4562475"/>
          <p14:tracePt t="37780" x="4598988" y="4572000"/>
          <p14:tracePt t="37797" x="4562475" y="4572000"/>
          <p14:tracePt t="37814" x="4500563" y="4598988"/>
          <p14:tracePt t="37830" x="4411663" y="4616450"/>
          <p14:tracePt t="37847" x="4276725" y="4660900"/>
          <p14:tracePt t="37864" x="4170363" y="4705350"/>
          <p14:tracePt t="37880" x="3938588" y="4803775"/>
          <p14:tracePt t="37897" x="3867150" y="4840288"/>
          <p14:tracePt t="37914" x="3786188" y="4902200"/>
          <p14:tracePt t="37931" x="3732213" y="4946650"/>
          <p14:tracePt t="37947" x="3687763" y="4991100"/>
          <p14:tracePt t="37964" x="3652838" y="5027613"/>
          <p14:tracePt t="37981" x="3589338" y="5133975"/>
          <p14:tracePt t="37997" x="3527425" y="5232400"/>
          <p14:tracePt t="38014" x="3473450" y="5330825"/>
          <p14:tracePt t="38031" x="3446463" y="5384800"/>
          <p14:tracePt t="38048" x="3411538" y="5446713"/>
          <p14:tracePt t="38064" x="3402013" y="5473700"/>
          <p14:tracePt t="38081" x="3384550" y="5510213"/>
          <p14:tracePt t="38098" x="3384550" y="5562600"/>
          <p14:tracePt t="38114" x="3384550" y="5589588"/>
          <p14:tracePt t="38131" x="3384550" y="5634038"/>
          <p14:tracePt t="38148" x="3384550" y="5670550"/>
          <p14:tracePt t="38164" x="3384550" y="5697538"/>
          <p14:tracePt t="38181" x="3384550" y="5732463"/>
          <p14:tracePt t="38198" x="3384550" y="5768975"/>
          <p14:tracePt t="38215" x="3384550" y="5822950"/>
          <p14:tracePt t="38231" x="3384550" y="5848350"/>
          <p14:tracePt t="38248" x="3394075" y="5875338"/>
          <p14:tracePt t="38265" x="3411538" y="5875338"/>
          <p14:tracePt t="38304" x="3429000" y="5884863"/>
          <p14:tracePt t="38315" x="3446463" y="5894388"/>
          <p14:tracePt t="38331" x="3455988" y="5894388"/>
          <p14:tracePt t="38348" x="3473450" y="5894388"/>
          <p14:tracePt t="38400" x="3482975" y="5894388"/>
          <p14:tracePt t="38408" x="3482975" y="5884863"/>
          <p14:tracePt t="38424" x="3490913" y="5875338"/>
          <p14:tracePt t="38433" x="3490913" y="5857875"/>
          <p14:tracePt t="38448" x="3490913" y="5822950"/>
          <p14:tracePt t="38465" x="3490913" y="5795963"/>
          <p14:tracePt t="38482" x="3490913" y="5776913"/>
          <p14:tracePt t="38498" x="3482975" y="5741988"/>
          <p14:tracePt t="38516" x="3482975" y="5732463"/>
          <p14:tracePt t="38532" x="3473450" y="5724525"/>
          <p14:tracePt t="38549" x="3473450" y="5715000"/>
          <p14:tracePt t="38565" x="3465513" y="5697538"/>
          <p14:tracePt t="38582" x="3455988" y="5697538"/>
          <p14:tracePt t="39024" x="3465513" y="5697538"/>
          <p14:tracePt t="39032" x="3554413" y="5680075"/>
          <p14:tracePt t="39040" x="3589338" y="5680075"/>
          <p14:tracePt t="39050" x="3687763" y="5661025"/>
          <p14:tracePt t="39066" x="3795713" y="5643563"/>
          <p14:tracePt t="39084" x="3884613" y="5616575"/>
          <p14:tracePt t="39100" x="3902075" y="5608638"/>
          <p14:tracePt t="39117" x="3911600" y="5589588"/>
          <p14:tracePt t="39133" x="3911600" y="5554663"/>
          <p14:tracePt t="39150" x="3894138" y="5510213"/>
          <p14:tracePt t="39184" x="3884613" y="5500688"/>
          <p14:tracePt t="39200" x="3848100" y="5483225"/>
          <p14:tracePt t="39217" x="3830638" y="5483225"/>
          <p14:tracePt t="39234" x="3822700" y="5483225"/>
          <p14:tracePt t="39250" x="3813175" y="5483225"/>
          <p14:tracePt t="39284" x="3803650" y="5483225"/>
          <p14:tracePt t="39300" x="3795713" y="5500688"/>
          <p14:tracePt t="39317" x="3786188" y="5527675"/>
          <p14:tracePt t="39334" x="3776663" y="5562600"/>
          <p14:tracePt t="39350" x="3776663" y="5589588"/>
          <p14:tracePt t="39367" x="3776663" y="5626100"/>
          <p14:tracePt t="39384" x="3786188" y="5688013"/>
          <p14:tracePt t="39401" x="3795713" y="5705475"/>
          <p14:tracePt t="39417" x="3803650" y="5732463"/>
          <p14:tracePt t="39434" x="3822700" y="5751513"/>
          <p14:tracePt t="39451" x="3840163" y="5776913"/>
          <p14:tracePt t="39467" x="3857625" y="5786438"/>
          <p14:tracePt t="39484" x="3867150" y="5786438"/>
          <p14:tracePt t="39501" x="3875088" y="5795963"/>
          <p14:tracePt t="39518" x="3884613" y="5795963"/>
          <p14:tracePt t="39534" x="3894138" y="5803900"/>
          <p14:tracePt t="39551" x="3902075" y="5803900"/>
          <p14:tracePt t="39568" x="3919538" y="5813425"/>
          <p14:tracePt t="39584" x="3956050" y="5813425"/>
          <p14:tracePt t="39601" x="3990975" y="5822950"/>
          <p14:tracePt t="39618" x="4037013" y="5822950"/>
          <p14:tracePt t="39635" x="4054475" y="5822950"/>
          <p14:tracePt t="39651" x="4081463" y="5813425"/>
          <p14:tracePt t="39668" x="4108450" y="5786438"/>
          <p14:tracePt t="39685" x="4133850" y="5732463"/>
          <p14:tracePt t="39701" x="4143375" y="5705475"/>
          <p14:tracePt t="39718" x="4143375" y="5653088"/>
          <p14:tracePt t="39735" x="4125913" y="5634038"/>
          <p14:tracePt t="39752" x="4098925" y="5608638"/>
          <p14:tracePt t="39768" x="4071938" y="5599113"/>
          <p14:tracePt t="39785" x="4054475" y="5599113"/>
          <p14:tracePt t="39802" x="4044950" y="5599113"/>
          <p14:tracePt t="40296" x="4044950" y="5581650"/>
          <p14:tracePt t="40304" x="4044950" y="5554663"/>
          <p14:tracePt t="40313" x="4071938" y="5510213"/>
          <p14:tracePt t="40321" x="4089400" y="5483225"/>
          <p14:tracePt t="40336" x="4170363" y="5367338"/>
          <p14:tracePt t="40353" x="4313238" y="5197475"/>
          <p14:tracePt t="40370" x="4402138" y="5099050"/>
          <p14:tracePt t="40386" x="4572000" y="4867275"/>
          <p14:tracePt t="40403" x="4759325" y="4633913"/>
          <p14:tracePt t="40420" x="4830763" y="4527550"/>
          <p14:tracePt t="40436" x="4938713" y="4322763"/>
          <p14:tracePt t="40454" x="5000625" y="4133850"/>
          <p14:tracePt t="40470" x="5027613" y="3911600"/>
          <p14:tracePt t="40486" x="5045075" y="3751263"/>
          <p14:tracePt t="40503" x="5054600" y="3438525"/>
          <p14:tracePt t="40520" x="5081588" y="3108325"/>
          <p14:tracePt t="40537" x="5089525" y="2874963"/>
          <p14:tracePt t="40553" x="5108575" y="2670175"/>
          <p14:tracePt t="40570" x="5116513" y="2482850"/>
          <p14:tracePt t="40587" x="5126038" y="2393950"/>
          <p14:tracePt t="40603" x="5126038" y="2286000"/>
          <p14:tracePt t="40620" x="5126038" y="2251075"/>
          <p14:tracePt t="40637" x="5126038" y="2241550"/>
          <p14:tracePt t="40848" x="5108575" y="2259013"/>
          <p14:tracePt t="40856" x="5099050" y="2268538"/>
          <p14:tracePt t="40864" x="5089525" y="2295525"/>
          <p14:tracePt t="40872" x="5054600" y="2312988"/>
          <p14:tracePt t="40888" x="5037138" y="2322513"/>
          <p14:tracePt t="40904" x="5037138" y="2330450"/>
          <p14:tracePt t="41080" x="5037138" y="2322513"/>
          <p14:tracePt t="41608" x="5027613" y="2322513"/>
          <p14:tracePt t="41624" x="5010150" y="2322513"/>
          <p14:tracePt t="41640" x="5000625" y="2322513"/>
          <p14:tracePt t="42280" x="5000625" y="2295525"/>
          <p14:tracePt t="42288" x="5018088" y="2251075"/>
          <p14:tracePt t="42296" x="5045075" y="2214563"/>
          <p14:tracePt t="42308" x="5054600" y="2187575"/>
          <p14:tracePt t="42324" x="5126038" y="2071688"/>
          <p14:tracePt t="42341" x="5153025" y="2017713"/>
          <p14:tracePt t="42358" x="5153025" y="2009775"/>
          <p14:tracePt t="42374" x="5160963" y="2009775"/>
          <p14:tracePt t="42417" x="5160963" y="1982788"/>
          <p14:tracePt t="42433" x="5160963" y="1946275"/>
          <p14:tracePt t="42441" x="5160963" y="1938338"/>
          <p14:tracePt t="42458" x="5143500" y="1884363"/>
          <p14:tracePt t="42475" x="5133975" y="1857375"/>
          <p14:tracePt t="42491" x="5116513" y="1803400"/>
          <p14:tracePt t="42508" x="5099050" y="1768475"/>
          <p14:tracePt t="42524" x="5072063" y="1714500"/>
          <p14:tracePt t="42541" x="5062538" y="1704975"/>
          <p14:tracePt t="42558" x="5054600" y="1697038"/>
          <p14:tracePt t="42575" x="5045075" y="1687513"/>
          <p14:tracePt t="42640" x="5037138" y="1687513"/>
          <p14:tracePt t="42648" x="5027613" y="1679575"/>
          <p14:tracePt t="42664" x="5018088" y="1679575"/>
          <p14:tracePt t="42675" x="5010150" y="1670050"/>
          <p14:tracePt t="42692" x="5000625" y="1670050"/>
          <p14:tracePt t="42720" x="4991100" y="1643063"/>
          <p14:tracePt t="42728" x="4983163" y="1633538"/>
          <p14:tracePt t="42742" x="4965700" y="1598613"/>
          <p14:tracePt t="42758" x="4938713" y="1554163"/>
          <p14:tracePt t="42775" x="4919663" y="1527175"/>
          <p14:tracePt t="42792" x="4902200" y="1517650"/>
          <p14:tracePt t="42920" x="4902200" y="1509713"/>
          <p14:tracePt t="42952" x="4884738" y="1509713"/>
          <p14:tracePt t="42960" x="4875213" y="1517650"/>
          <p14:tracePt t="42968" x="4857750" y="1517650"/>
          <p14:tracePt t="42977" x="4830763" y="1527175"/>
          <p14:tracePt t="42992" x="4776788" y="1544638"/>
          <p14:tracePt t="43009" x="4741863" y="1554163"/>
          <p14:tracePt t="43026" x="4714875" y="1571625"/>
          <p14:tracePt t="43176" x="4705350" y="1571625"/>
          <p14:tracePt t="43192" x="4697413" y="1589088"/>
          <p14:tracePt t="43208" x="4687888" y="1589088"/>
          <p14:tracePt t="43216" x="4679950" y="1598613"/>
          <p14:tracePt t="43226" x="4660900" y="1608138"/>
          <p14:tracePt t="43243" x="4625975" y="1625600"/>
          <p14:tracePt t="43260" x="4608513" y="1633538"/>
          <p14:tracePt t="43276" x="4589463" y="1643063"/>
          <p14:tracePt t="43352" x="4589463" y="1652588"/>
          <p14:tracePt t="43360" x="4581525" y="1670050"/>
          <p14:tracePt t="43376" x="4572000" y="1679575"/>
          <p14:tracePt t="43392" x="4572000" y="1687513"/>
          <p14:tracePt t="43400" x="4572000" y="1697038"/>
          <p14:tracePt t="43410" x="4562475" y="1697038"/>
          <p14:tracePt t="43427" x="4562475" y="1704975"/>
          <p14:tracePt t="43443" x="4554538" y="1724025"/>
          <p14:tracePt t="43460" x="4545013" y="1758950"/>
          <p14:tracePt t="43477" x="4537075" y="1795463"/>
          <p14:tracePt t="43494" x="4527550" y="1822450"/>
          <p14:tracePt t="43510" x="4527550" y="1839913"/>
          <p14:tracePt t="43527" x="4518025" y="1874838"/>
          <p14:tracePt t="43544" x="4518025" y="1919288"/>
          <p14:tracePt t="43560" x="4518025" y="1955800"/>
          <p14:tracePt t="43577" x="4518025" y="2000250"/>
          <p14:tracePt t="43594" x="4518025" y="2009775"/>
          <p14:tracePt t="43610" x="4518025" y="2017713"/>
          <p14:tracePt t="43627" x="4527550" y="2017713"/>
          <p14:tracePt t="43644" x="4545013" y="2054225"/>
          <p14:tracePt t="43661" x="4562475" y="2062163"/>
          <p14:tracePt t="43677" x="4608513" y="2108200"/>
          <p14:tracePt t="43694" x="4643438" y="2143125"/>
          <p14:tracePt t="43711" x="4660900" y="2152650"/>
          <p14:tracePt t="43727" x="4697413" y="2170113"/>
          <p14:tracePt t="43744" x="4724400" y="2197100"/>
          <p14:tracePt t="43761" x="4768850" y="2224088"/>
          <p14:tracePt t="43778" x="4848225" y="2241550"/>
          <p14:tracePt t="43794" x="4911725" y="2268538"/>
          <p14:tracePt t="43811" x="4938713" y="2276475"/>
          <p14:tracePt t="43828" x="4956175" y="2276475"/>
          <p14:tracePt t="43888" x="4973638" y="2276475"/>
          <p14:tracePt t="43896" x="4983163" y="2268538"/>
          <p14:tracePt t="43904" x="5000625" y="2259013"/>
          <p14:tracePt t="43912" x="5010150" y="2251075"/>
          <p14:tracePt t="43928" x="5018088" y="2241550"/>
          <p14:tracePt t="43944" x="5027613" y="2232025"/>
          <p14:tracePt t="43961" x="5037138" y="2214563"/>
          <p14:tracePt t="43978" x="5054600" y="2179638"/>
          <p14:tracePt t="43995" x="5054600" y="2160588"/>
          <p14:tracePt t="44012" x="5062538" y="2143125"/>
          <p14:tracePt t="44045" x="5072063" y="2125663"/>
          <p14:tracePt t="44061" x="5081588" y="2089150"/>
          <p14:tracePt t="44078" x="5081588" y="2044700"/>
          <p14:tracePt t="44095" x="5081588" y="1938338"/>
          <p14:tracePt t="44112" x="5054600" y="1731963"/>
          <p14:tracePt t="44128" x="5027613" y="1687513"/>
          <p14:tracePt t="44145" x="5027613" y="1679575"/>
          <p14:tracePt t="45632" x="5010150" y="1679575"/>
          <p14:tracePt t="45640" x="4965700" y="1660525"/>
          <p14:tracePt t="45649" x="4938713" y="1652588"/>
          <p14:tracePt t="45665" x="4830763" y="1598613"/>
          <p14:tracePt t="45682" x="4714875" y="1544638"/>
          <p14:tracePt t="45699" x="4643438" y="1517650"/>
          <p14:tracePt t="45715" x="4616450" y="1509713"/>
          <p14:tracePt t="45732" x="4562475" y="1500188"/>
          <p14:tracePt t="45749" x="4518025" y="1500188"/>
          <p14:tracePt t="45765" x="4483100" y="1500188"/>
          <p14:tracePt t="45783" x="4456113" y="1509713"/>
          <p14:tracePt t="45799" x="4402138" y="1544638"/>
          <p14:tracePt t="45816" x="4286250" y="1652588"/>
          <p14:tracePt t="45832" x="4224338" y="1731963"/>
          <p14:tracePt t="45849" x="4205288" y="1776413"/>
          <p14:tracePt t="45866" x="4197350" y="1795463"/>
          <p14:tracePt t="45882" x="4197350" y="1857375"/>
          <p14:tracePt t="45899" x="4232275" y="1946275"/>
          <p14:tracePt t="45916" x="4295775" y="2044700"/>
          <p14:tracePt t="45932" x="4322763" y="2089150"/>
          <p14:tracePt t="45949" x="4375150" y="2179638"/>
          <p14:tracePt t="45966" x="4429125" y="2232025"/>
          <p14:tracePt t="45983" x="4473575" y="2268538"/>
          <p14:tracePt t="46000" x="4545013" y="2322513"/>
          <p14:tracePt t="46016" x="4581525" y="2347913"/>
          <p14:tracePt t="46033" x="4616450" y="2366963"/>
          <p14:tracePt t="46049" x="4670425" y="2384425"/>
          <p14:tracePt t="46066" x="4751388" y="2393950"/>
          <p14:tracePt t="46083" x="4803775" y="2401888"/>
          <p14:tracePt t="46100" x="4884738" y="2401888"/>
          <p14:tracePt t="46116" x="4956175" y="2374900"/>
          <p14:tracePt t="46133" x="5010150" y="2322513"/>
          <p14:tracePt t="46150" x="5027613" y="2286000"/>
          <p14:tracePt t="46166" x="5054600" y="2197100"/>
          <p14:tracePt t="46183" x="5072063" y="2098675"/>
          <p14:tracePt t="46200" x="5089525" y="1965325"/>
          <p14:tracePt t="46217" x="5081588" y="1866900"/>
          <p14:tracePt t="46233" x="5072063" y="1812925"/>
          <p14:tracePt t="46250" x="5054600" y="1741488"/>
          <p14:tracePt t="46267" x="5018088" y="1687513"/>
          <p14:tracePt t="46283" x="5000625" y="1660525"/>
          <p14:tracePt t="47104" x="4991100" y="1660525"/>
          <p14:tracePt t="47112" x="4956175" y="1697038"/>
          <p14:tracePt t="47120" x="4875213" y="1785938"/>
          <p14:tracePt t="47135" x="4840288" y="1822450"/>
          <p14:tracePt t="47153" x="4679950" y="2044700"/>
          <p14:tracePt t="47169" x="4608513" y="2303463"/>
          <p14:tracePt t="47186" x="4598988" y="2473325"/>
          <p14:tracePt t="47202" x="4598988" y="2830513"/>
          <p14:tracePt t="47220" x="4608513" y="3187700"/>
          <p14:tracePt t="47236" x="4608513" y="3571875"/>
          <p14:tracePt t="47252" x="4598988" y="3911600"/>
          <p14:tracePt t="47269" x="4581525" y="4125913"/>
          <p14:tracePt t="47286" x="4581525" y="4187825"/>
          <p14:tracePt t="47320" x="4581525" y="4197350"/>
          <p14:tracePt t="47416" x="4572000" y="4187825"/>
          <p14:tracePt t="47424" x="4562475" y="4170363"/>
          <p14:tracePt t="47432" x="4527550" y="4108450"/>
          <p14:tracePt t="47440" x="4518025" y="4089400"/>
          <p14:tracePt t="47453" x="4510088" y="4071938"/>
          <p14:tracePt t="47469" x="4500563" y="4071938"/>
          <p14:tracePt t="47552" x="4500563" y="4054475"/>
          <p14:tracePt t="47560" x="4518025" y="3990975"/>
          <p14:tracePt t="47570" x="4537075" y="3965575"/>
          <p14:tracePt t="47587" x="4643438" y="3857625"/>
          <p14:tracePt t="47603" x="4741863" y="3751263"/>
          <p14:tracePt t="47620" x="4813300" y="3714750"/>
          <p14:tracePt t="47637" x="4875213" y="3670300"/>
          <p14:tracePt t="47653" x="4884738" y="3670300"/>
          <p14:tracePt t="47687" x="4884738" y="3660775"/>
          <p14:tracePt t="47712" x="4884738" y="3652838"/>
          <p14:tracePt t="47768" x="4848225" y="3652838"/>
          <p14:tracePt t="47776" x="4759325" y="3714750"/>
          <p14:tracePt t="47784" x="4714875" y="3741738"/>
          <p14:tracePt t="47792" x="4562475" y="3830638"/>
          <p14:tracePt t="47804" x="4510088" y="3867150"/>
          <p14:tracePt t="47821" x="4340225" y="3973513"/>
          <p14:tracePt t="47837" x="4286250" y="4017963"/>
          <p14:tracePt t="47854" x="4224338" y="4062413"/>
          <p14:tracePt t="47870" x="4205288" y="4081463"/>
          <p14:tracePt t="47888" x="4197350" y="4116388"/>
          <p14:tracePt t="47904" x="4179888" y="4152900"/>
          <p14:tracePt t="47921" x="4170363" y="4179888"/>
          <p14:tracePt t="47937" x="4133850" y="4214813"/>
          <p14:tracePt t="47954" x="4062413" y="4268788"/>
          <p14:tracePt t="47971" x="4000500" y="4322763"/>
          <p14:tracePt t="47987" x="3973513" y="4340225"/>
          <p14:tracePt t="48004" x="3956050" y="4357688"/>
          <p14:tracePt t="48021" x="3938588" y="4402138"/>
          <p14:tracePt t="48037" x="3911600" y="4429125"/>
          <p14:tracePt t="48054" x="3884613" y="4491038"/>
          <p14:tracePt t="48071" x="3830638" y="4554538"/>
          <p14:tracePt t="48088" x="3786188" y="4608513"/>
          <p14:tracePt t="48176" x="3786188" y="4598988"/>
          <p14:tracePt t="48184" x="3786188" y="4562475"/>
          <p14:tracePt t="48192" x="3786188" y="4537075"/>
          <p14:tracePt t="48204" x="3795713" y="4518025"/>
          <p14:tracePt t="48221" x="3830638" y="4394200"/>
          <p14:tracePt t="48238" x="3894138" y="4286250"/>
          <p14:tracePt t="48255" x="3946525" y="4205288"/>
          <p14:tracePt t="48272" x="3983038" y="4160838"/>
          <p14:tracePt t="48288" x="4133850" y="4062413"/>
          <p14:tracePt t="48305" x="4303713" y="3965575"/>
          <p14:tracePt t="48322" x="4446588" y="3884613"/>
          <p14:tracePt t="48338" x="4527550" y="3848100"/>
          <p14:tracePt t="48355" x="4545013" y="3840163"/>
          <p14:tracePt t="48372" x="4572000" y="3830638"/>
          <p14:tracePt t="48388" x="4581525" y="3822700"/>
          <p14:tracePt t="48422" x="4598988" y="3822700"/>
          <p14:tracePt t="48438" x="4643438" y="3813175"/>
          <p14:tracePt t="48455" x="4687888" y="3803650"/>
          <p14:tracePt t="48472" x="4741863" y="3803650"/>
          <p14:tracePt t="48489" x="4786313" y="3803650"/>
          <p14:tracePt t="48505" x="4813300" y="3803650"/>
          <p14:tracePt t="48522" x="4848225" y="3813175"/>
          <p14:tracePt t="48539" x="4884738" y="3822700"/>
          <p14:tracePt t="48555" x="4919663" y="3840163"/>
          <p14:tracePt t="48572" x="4946650" y="3867150"/>
          <p14:tracePt t="48589" x="5027613" y="3929063"/>
          <p14:tracePt t="48606" x="5116513" y="4037013"/>
          <p14:tracePt t="48622" x="5232400" y="4170363"/>
          <p14:tracePt t="48639" x="5313363" y="4259263"/>
          <p14:tracePt t="48656" x="5456238" y="4429125"/>
          <p14:tracePt t="48672" x="5634038" y="4608513"/>
          <p14:tracePt t="48689" x="5751513" y="4724400"/>
          <p14:tracePt t="48706" x="5803900" y="4768850"/>
          <p14:tracePt t="48723" x="5830888" y="4776788"/>
          <p14:tracePt t="48739" x="5848350" y="4786313"/>
          <p14:tracePt t="48756" x="5867400" y="4803775"/>
          <p14:tracePt t="48773" x="5919788" y="4840288"/>
          <p14:tracePt t="48789" x="5956300" y="4867275"/>
          <p14:tracePt t="48806" x="6018213" y="4894263"/>
          <p14:tracePt t="48823" x="6037263" y="4902200"/>
          <p14:tracePt t="49048" x="6027738" y="4902200"/>
          <p14:tracePt t="49056" x="5973763" y="4875213"/>
          <p14:tracePt t="49064" x="5956300" y="4857750"/>
          <p14:tracePt t="49073" x="5902325" y="4813300"/>
          <p14:tracePt t="49090" x="5830888" y="4741863"/>
          <p14:tracePt t="49107" x="5661025" y="4589463"/>
          <p14:tracePt t="49124" x="5483225" y="4456113"/>
          <p14:tracePt t="49140" x="5375275" y="4375150"/>
          <p14:tracePt t="49157" x="5330825" y="4340225"/>
          <p14:tracePt t="49173" x="5268913" y="4276725"/>
          <p14:tracePt t="49190" x="5214938" y="4224338"/>
          <p14:tracePt t="49207" x="5170488" y="4179888"/>
          <p14:tracePt t="49224" x="5143500" y="4152900"/>
          <p14:tracePt t="49225" x="5108575" y="4125913"/>
          <p14:tracePt t="49240" x="5081588" y="4098925"/>
          <p14:tracePt t="49257" x="5000625" y="4062413"/>
          <p14:tracePt t="49274" x="4929188" y="4054475"/>
          <p14:tracePt t="49291" x="4840288" y="4054475"/>
          <p14:tracePt t="49307" x="4795838" y="4054475"/>
          <p14:tracePt t="49324" x="4732338" y="4054475"/>
          <p14:tracePt t="49341" x="4652963" y="4081463"/>
          <p14:tracePt t="49357" x="4500563" y="4143375"/>
          <p14:tracePt t="49374" x="4384675" y="4205288"/>
          <p14:tracePt t="49391" x="4143375" y="4313238"/>
          <p14:tracePt t="49407" x="3965575" y="4394200"/>
          <p14:tracePt t="49424" x="3813175" y="4465638"/>
          <p14:tracePt t="49441" x="3714750" y="4518025"/>
          <p14:tracePt t="49458" x="3652838" y="4554538"/>
          <p14:tracePt t="49474" x="3562350" y="4608513"/>
          <p14:tracePt t="49491" x="3527425" y="4616450"/>
          <p14:tracePt t="49508" x="3509963" y="4625975"/>
          <p14:tracePt t="49524" x="3509963" y="4633913"/>
          <p14:tracePt t="49541" x="3500438" y="4633913"/>
          <p14:tracePt t="49558" x="3482975" y="4643438"/>
          <p14:tracePt t="49574" x="3455988" y="4652963"/>
          <p14:tracePt t="49591" x="3438525" y="4652963"/>
          <p14:tracePt t="49608" x="3429000" y="4652963"/>
          <p14:tracePt t="49696" x="3490913" y="4589463"/>
          <p14:tracePt t="49704" x="3517900" y="4572000"/>
          <p14:tracePt t="49712" x="3562350" y="4537075"/>
          <p14:tracePt t="49725" x="3660775" y="4465638"/>
          <p14:tracePt t="49741" x="3795713" y="4394200"/>
          <p14:tracePt t="49758" x="4044950" y="4259263"/>
          <p14:tracePt t="49775" x="4303713" y="4125913"/>
          <p14:tracePt t="49792" x="4643438" y="3973513"/>
          <p14:tracePt t="49809" x="5000625" y="3759200"/>
          <p14:tracePt t="49825" x="5108575" y="3687763"/>
          <p14:tracePt t="49842" x="5205413" y="3608388"/>
          <p14:tracePt t="49859" x="5241925" y="3571875"/>
          <p14:tracePt t="49876" x="5251450" y="3527425"/>
          <p14:tracePt t="49892" x="5259388" y="3517900"/>
          <p14:tracePt t="49952" x="5276850" y="3517900"/>
          <p14:tracePt t="49960" x="5340350" y="3554413"/>
          <p14:tracePt t="49968" x="5367338" y="3581400"/>
          <p14:tracePt t="49976" x="5465763" y="3687763"/>
          <p14:tracePt t="49992" x="5554663" y="3795713"/>
          <p14:tracePt t="50009" x="5732463" y="4017963"/>
          <p14:tracePt t="50025" x="5929313" y="4241800"/>
          <p14:tracePt t="50042" x="6143625" y="4456113"/>
          <p14:tracePt t="50059" x="6232525" y="4545013"/>
          <p14:tracePt t="50076" x="6384925" y="4679950"/>
          <p14:tracePt t="50092" x="6473825" y="4751388"/>
          <p14:tracePt t="50109" x="6491288" y="4759325"/>
          <p14:tracePt t="50376" x="6456363" y="4705350"/>
          <p14:tracePt t="50384" x="6419850" y="4652963"/>
          <p14:tracePt t="50393" x="6357938" y="4473575"/>
          <p14:tracePt t="50410" x="6303963" y="4276725"/>
          <p14:tracePt t="50426" x="6170613" y="3697288"/>
          <p14:tracePt t="50443" x="6126163" y="3473450"/>
          <p14:tracePt t="50460" x="6037263" y="3036888"/>
          <p14:tracePt t="50477" x="5983288" y="2724150"/>
          <p14:tracePt t="50493" x="5965825" y="2581275"/>
          <p14:tracePt t="50510" x="5965825" y="2554288"/>
          <p14:tracePt t="50736" x="5973763" y="2465388"/>
          <p14:tracePt t="50745" x="6000750" y="2411413"/>
          <p14:tracePt t="50752" x="6027738" y="2357438"/>
          <p14:tracePt t="50760" x="6143625" y="2152650"/>
          <p14:tracePt t="50777" x="6269038" y="1919288"/>
          <p14:tracePt t="50794" x="6313488" y="1839913"/>
          <p14:tracePt t="50811" x="6323013" y="18399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84AB60-F118-4393-A7E4-58757C5C7CAA}"/>
              </a:ext>
            </a:extLst>
          </p:cNvPr>
          <p:cNvSpPr>
            <a:spLocks noGrp="1"/>
          </p:cNvSpPr>
          <p:nvPr>
            <p:ph type="title"/>
          </p:nvPr>
        </p:nvSpPr>
        <p:spPr/>
        <p:txBody>
          <a:bodyPr/>
          <a:lstStyle/>
          <a:p>
            <a:endParaRPr lang="tr-TR" dirty="0"/>
          </a:p>
        </p:txBody>
      </p:sp>
      <p:sp>
        <p:nvSpPr>
          <p:cNvPr id="3" name="İçerik Yer Tutucusu 2">
            <a:extLst>
              <a:ext uri="{FF2B5EF4-FFF2-40B4-BE49-F238E27FC236}">
                <a16:creationId xmlns:a16="http://schemas.microsoft.com/office/drawing/2014/main" id="{CEABE3C2-1975-4312-9A2A-E9CB22632160}"/>
              </a:ext>
            </a:extLst>
          </p:cNvPr>
          <p:cNvSpPr>
            <a:spLocks noGrp="1"/>
          </p:cNvSpPr>
          <p:nvPr>
            <p:ph idx="1"/>
          </p:nvPr>
        </p:nvSpPr>
        <p:spPr/>
        <p:txBody>
          <a:bodyPr/>
          <a:lstStyle/>
          <a:p>
            <a:r>
              <a:rPr lang="tr-TR" dirty="0"/>
              <a:t>Normal dağılış:</a:t>
            </a:r>
          </a:p>
          <a:p>
            <a:pPr marL="0" indent="0">
              <a:buNone/>
            </a:pPr>
            <a:r>
              <a:rPr lang="tr-TR" dirty="0"/>
              <a:t>Pek çok doğal ve fiziksel ölçümün gözlenen frekans dağılımlarına uygundur.</a:t>
            </a:r>
          </a:p>
          <a:p>
            <a:pPr marL="0" indent="0">
              <a:buNone/>
            </a:pPr>
            <a:r>
              <a:rPr lang="tr-TR" dirty="0"/>
              <a:t>n≥30 örnek hacmi için örnek ortalamalar ve örnek oranları için uygundur.</a:t>
            </a:r>
          </a:p>
          <a:p>
            <a:pPr marL="0" indent="0">
              <a:buNone/>
            </a:pPr>
            <a:r>
              <a:rPr lang="tr-TR" dirty="0"/>
              <a:t> n&gt;20 olduğu durumlarda </a:t>
            </a:r>
            <a:r>
              <a:rPr lang="tr-TR" dirty="0" err="1"/>
              <a:t>binomial</a:t>
            </a:r>
            <a:r>
              <a:rPr lang="tr-TR" dirty="0"/>
              <a:t> olasılıkları tahmin etmek için kullanılır.</a:t>
            </a:r>
          </a:p>
          <a:p>
            <a:endParaRPr lang="tr-TR" dirty="0"/>
          </a:p>
        </p:txBody>
      </p:sp>
    </p:spTree>
    <p:extLst>
      <p:ext uri="{BB962C8B-B14F-4D97-AF65-F5344CB8AC3E}">
        <p14:creationId xmlns:p14="http://schemas.microsoft.com/office/powerpoint/2010/main" val="1254824972"/>
      </p:ext>
    </p:extLst>
  </p:cSld>
  <p:clrMapOvr>
    <a:masterClrMapping/>
  </p:clrMapOvr>
  <mc:AlternateContent xmlns:mc="http://schemas.openxmlformats.org/markup-compatibility/2006" xmlns:p14="http://schemas.microsoft.com/office/powerpoint/2010/main">
    <mc:Choice Requires="p14">
      <p:transition spd="slow" p14:dur="2000" advTm="49305"/>
    </mc:Choice>
    <mc:Fallback xmlns="">
      <p:transition spd="slow" advTm="4930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23C16B-AFBB-4A7C-8409-D8CF8637E0D3}"/>
              </a:ext>
            </a:extLst>
          </p:cNvPr>
          <p:cNvSpPr>
            <a:spLocks noGrp="1"/>
          </p:cNvSpPr>
          <p:nvPr>
            <p:ph type="title"/>
          </p:nvPr>
        </p:nvSpPr>
        <p:spPr/>
        <p:txBody>
          <a:bodyPr/>
          <a:lstStyle/>
          <a:p>
            <a:r>
              <a:rPr lang="tr-TR" dirty="0"/>
              <a:t>Normal Eğrinin Özellikleri </a:t>
            </a:r>
          </a:p>
        </p:txBody>
      </p:sp>
      <p:pic>
        <p:nvPicPr>
          <p:cNvPr id="5" name="İçerik Yer Tutucusu 4">
            <a:extLst>
              <a:ext uri="{FF2B5EF4-FFF2-40B4-BE49-F238E27FC236}">
                <a16:creationId xmlns:a16="http://schemas.microsoft.com/office/drawing/2014/main" id="{B57E9141-AAA3-43F1-BB9B-6B936B4EA4E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777" r="9528" b="58060"/>
          <a:stretch/>
        </p:blipFill>
        <p:spPr>
          <a:xfrm>
            <a:off x="1161169" y="1735211"/>
            <a:ext cx="8668219" cy="3596445"/>
          </a:xfrm>
        </p:spPr>
      </p:pic>
    </p:spTree>
    <p:extLst>
      <p:ext uri="{BB962C8B-B14F-4D97-AF65-F5344CB8AC3E}">
        <p14:creationId xmlns:p14="http://schemas.microsoft.com/office/powerpoint/2010/main" val="3057263400"/>
      </p:ext>
    </p:extLst>
  </p:cSld>
  <p:clrMapOvr>
    <a:masterClrMapping/>
  </p:clrMapOvr>
  <mc:AlternateContent xmlns:mc="http://schemas.openxmlformats.org/markup-compatibility/2006" xmlns:p14="http://schemas.microsoft.com/office/powerpoint/2010/main">
    <mc:Choice Requires="p14">
      <p:transition spd="slow" p14:dur="2000" advTm="100259"/>
    </mc:Choice>
    <mc:Fallback xmlns="">
      <p:transition spd="slow" advTm="100259"/>
    </mc:Fallback>
  </mc:AlternateContent>
  <p:timing>
    <p:tnLst>
      <p:par>
        <p:cTn id="1" dur="indefinite" restart="never" nodeType="tmRoot"/>
      </p:par>
    </p:tnLst>
  </p:timing>
  <p:extLst mod="1">
    <p:ext uri="{3A86A75C-4F4B-4683-9AE1-C65F6400EC91}">
      <p14:laserTraceLst xmlns:p14="http://schemas.microsoft.com/office/powerpoint/2010/main">
        <p14:tracePtLst>
          <p14:tracePt t="17143" x="6296025" y="1866900"/>
          <p14:tracePt t="17151" x="6276975" y="1874838"/>
          <p14:tracePt t="17159" x="6242050" y="1938338"/>
          <p14:tracePt t="17174" x="6205538" y="2017713"/>
          <p14:tracePt t="17191" x="6143625" y="2179638"/>
          <p14:tracePt t="17208" x="6081713" y="2339975"/>
          <p14:tracePt t="17225" x="6072188" y="2411413"/>
          <p14:tracePt t="17241" x="6037263" y="2473325"/>
          <p14:tracePt t="17258" x="6018213" y="2500313"/>
          <p14:tracePt t="17275" x="6010275" y="2500313"/>
          <p14:tracePt t="17391" x="6000750" y="2500313"/>
          <p14:tracePt t="17399" x="5991225" y="2500313"/>
          <p14:tracePt t="17408" x="5983288" y="2490788"/>
          <p14:tracePt t="17425" x="5965825" y="2482850"/>
          <p14:tracePt t="17442" x="5956300" y="2473325"/>
          <p14:tracePt t="17459" x="5929313" y="2465388"/>
          <p14:tracePt t="17475" x="5894388" y="2455863"/>
          <p14:tracePt t="17492" x="5813425" y="2438400"/>
          <p14:tracePt t="17509" x="5768975" y="2428875"/>
          <p14:tracePt t="17525" x="5697538" y="2419350"/>
          <p14:tracePt t="17542" x="5616575" y="2411413"/>
          <p14:tracePt t="17559" x="5545138" y="2411413"/>
          <p14:tracePt t="17575" x="5500688" y="2411413"/>
          <p14:tracePt t="17592" x="5456238" y="2411413"/>
          <p14:tracePt t="17609" x="5340350" y="2411413"/>
          <p14:tracePt t="17626" x="5197475" y="2411413"/>
          <p14:tracePt t="17642" x="5099050" y="2411413"/>
          <p14:tracePt t="17660" x="4919663" y="2419350"/>
          <p14:tracePt t="17676" x="4732338" y="2428875"/>
          <p14:tracePt t="17692" x="4537075" y="2438400"/>
          <p14:tracePt t="17709" x="4357688" y="2446338"/>
          <p14:tracePt t="17726" x="4295775" y="2455863"/>
          <p14:tracePt t="17743" x="4232275" y="2465388"/>
          <p14:tracePt t="17759" x="4224338" y="2465388"/>
          <p14:tracePt t="17799" x="4224338" y="2473325"/>
          <p14:tracePt t="17809" x="4205288" y="2500313"/>
          <p14:tracePt t="17826" x="4152900" y="2589213"/>
          <p14:tracePt t="17843" x="4081463" y="2687638"/>
          <p14:tracePt t="17859" x="4037013" y="2786063"/>
          <p14:tracePt t="17876" x="4010025" y="2830513"/>
          <p14:tracePt t="17893" x="3990975" y="2884488"/>
          <p14:tracePt t="17910" x="3956050" y="2938463"/>
          <p14:tracePt t="17926" x="3946525" y="2955925"/>
          <p14:tracePt t="17943" x="3929063" y="3009900"/>
          <p14:tracePt t="17960" x="3929063" y="3017838"/>
          <p14:tracePt t="17976" x="3929063" y="3036888"/>
          <p14:tracePt t="17993" x="3929063" y="3062288"/>
          <p14:tracePt t="18010" x="3938588" y="3098800"/>
          <p14:tracePt t="18027" x="3956050" y="3116263"/>
          <p14:tracePt t="18043" x="3973513" y="3152775"/>
          <p14:tracePt t="18060" x="3990975" y="3170238"/>
          <p14:tracePt t="18077" x="4010025" y="3179763"/>
          <p14:tracePt t="18093" x="4017963" y="3187700"/>
          <p14:tracePt t="18110" x="4044950" y="3205163"/>
          <p14:tracePt t="18127" x="4062413" y="3214688"/>
          <p14:tracePt t="18143" x="4081463" y="3214688"/>
          <p14:tracePt t="18160" x="4108450" y="3214688"/>
          <p14:tracePt t="18177" x="4133850" y="3214688"/>
          <p14:tracePt t="18194" x="4224338" y="3214688"/>
          <p14:tracePt t="18210" x="4313238" y="3214688"/>
          <p14:tracePt t="18227" x="4402138" y="3205163"/>
          <p14:tracePt t="18244" x="4446588" y="3197225"/>
          <p14:tracePt t="18260" x="4500563" y="3187700"/>
          <p14:tracePt t="18277" x="4527550" y="3179763"/>
          <p14:tracePt t="18294" x="4545013" y="3179763"/>
          <p14:tracePt t="18311" x="4581525" y="3170238"/>
          <p14:tracePt t="18327" x="4633913" y="3170238"/>
          <p14:tracePt t="18344" x="4714875" y="3152775"/>
          <p14:tracePt t="18361" x="4813300" y="3133725"/>
          <p14:tracePt t="18377" x="4867275" y="3125788"/>
          <p14:tracePt t="18394" x="4965700" y="3108325"/>
          <p14:tracePt t="18411" x="5027613" y="3098800"/>
          <p14:tracePt t="18427" x="5062538" y="3089275"/>
          <p14:tracePt t="18444" x="5081588" y="3081338"/>
          <p14:tracePt t="18446" x="5099050" y="3081338"/>
          <p14:tracePt t="18461" x="5108575" y="3081338"/>
          <p14:tracePt t="18478" x="5143500" y="3071813"/>
          <p14:tracePt t="18494" x="5180013" y="3062288"/>
          <p14:tracePt t="18511" x="5187950" y="3062288"/>
          <p14:tracePt t="18528" x="5214938" y="3054350"/>
          <p14:tracePt t="18544" x="5232400" y="3054350"/>
          <p14:tracePt t="18561" x="5303838" y="3036888"/>
          <p14:tracePt t="18578" x="5384800" y="3027363"/>
          <p14:tracePt t="18595" x="5473700" y="3009900"/>
          <p14:tracePt t="18611" x="5518150" y="3009900"/>
          <p14:tracePt t="18628" x="5608638" y="2990850"/>
          <p14:tracePt t="18645" x="5680075" y="2982913"/>
          <p14:tracePt t="18662" x="5688013" y="2973388"/>
          <p14:tracePt t="18678" x="5705475" y="2973388"/>
          <p14:tracePt t="18751" x="5705475" y="2965450"/>
          <p14:tracePt t="18759" x="5715000" y="2955925"/>
          <p14:tracePt t="18767" x="5724525" y="2946400"/>
          <p14:tracePt t="18778" x="5732463" y="2946400"/>
          <p14:tracePt t="18795" x="5741988" y="2928938"/>
          <p14:tracePt t="18812" x="5759450" y="2911475"/>
          <p14:tracePt t="18828" x="5768975" y="2894013"/>
          <p14:tracePt t="18845" x="5786438" y="2867025"/>
          <p14:tracePt t="18862" x="5803900" y="2822575"/>
          <p14:tracePt t="18878" x="5803900" y="2759075"/>
          <p14:tracePt t="18895" x="5803900" y="2724150"/>
          <p14:tracePt t="18912" x="5803900" y="2697163"/>
          <p14:tracePt t="18929" x="5795963" y="2652713"/>
          <p14:tracePt t="18945" x="5776913" y="2625725"/>
          <p14:tracePt t="18962" x="5759450" y="2608263"/>
          <p14:tracePt t="18979" x="5751513" y="2598738"/>
          <p14:tracePt t="18995" x="5732463" y="2581275"/>
          <p14:tracePt t="19012" x="5715000" y="2562225"/>
          <p14:tracePt t="19029" x="5697538" y="2562225"/>
          <p14:tracePt t="19045" x="5670550" y="2554288"/>
          <p14:tracePt t="19063" x="5616575" y="2544763"/>
          <p14:tracePt t="19079" x="5608638" y="2544763"/>
          <p14:tracePt t="19096" x="5589588" y="2536825"/>
          <p14:tracePt t="19112" x="5572125" y="2536825"/>
          <p14:tracePt t="19129" x="5545138" y="2517775"/>
          <p14:tracePt t="19146" x="5510213" y="2517775"/>
          <p14:tracePt t="19163" x="5465763" y="2490788"/>
          <p14:tracePt t="19179" x="5419725" y="2490788"/>
          <p14:tracePt t="19196" x="5402263" y="2482850"/>
          <p14:tracePt t="19212" x="5357813" y="2473325"/>
          <p14:tracePt t="19229" x="5313363" y="2465388"/>
          <p14:tracePt t="19246" x="5268913" y="2465388"/>
          <p14:tracePt t="19263" x="5153025" y="2473325"/>
          <p14:tracePt t="19280" x="5062538" y="2490788"/>
          <p14:tracePt t="19296" x="4884738" y="2509838"/>
          <p14:tracePt t="19313" x="4687888" y="2527300"/>
          <p14:tracePt t="19330" x="4527550" y="2536825"/>
          <p14:tracePt t="19346" x="4473575" y="2544763"/>
          <p14:tracePt t="19363" x="4429125" y="2544763"/>
          <p14:tracePt t="19380" x="4411663" y="2554288"/>
          <p14:tracePt t="19396" x="4384675" y="2554288"/>
          <p14:tracePt t="19413" x="4348163" y="2554288"/>
          <p14:tracePt t="19430" x="4322763" y="2554288"/>
          <p14:tracePt t="19446" x="4303713" y="2562225"/>
          <p14:tracePt t="19615" x="4286250" y="2598738"/>
          <p14:tracePt t="19623" x="4286250" y="2616200"/>
          <p14:tracePt t="19631" x="4276725" y="2687638"/>
          <p14:tracePt t="19647" x="4251325" y="2741613"/>
          <p14:tracePt t="19664" x="4187825" y="2867025"/>
          <p14:tracePt t="19680" x="4170363" y="2911475"/>
          <p14:tracePt t="19697" x="4133850" y="2973388"/>
          <p14:tracePt t="19714" x="4125913" y="3000375"/>
          <p14:tracePt t="19730" x="4125913" y="3009900"/>
          <p14:tracePt t="19791" x="4133850" y="3009900"/>
          <p14:tracePt t="19799" x="4160838" y="3009900"/>
          <p14:tracePt t="19807" x="4251325" y="3009900"/>
          <p14:tracePt t="19815" x="4313238" y="3009900"/>
          <p14:tracePt t="19831" x="4491038" y="2990850"/>
          <p14:tracePt t="19847" x="4697413" y="2965450"/>
          <p14:tracePt t="19864" x="4946650" y="2938463"/>
          <p14:tracePt t="19881" x="5099050" y="2928938"/>
          <p14:tracePt t="19898" x="5268913" y="2911475"/>
          <p14:tracePt t="19914" x="5313363" y="2911475"/>
          <p14:tracePt t="20135" x="5322888" y="2911475"/>
          <p14:tracePt t="20143" x="5348288" y="2911475"/>
          <p14:tracePt t="20151" x="5357813" y="2911475"/>
          <p14:tracePt t="20165" x="5384800" y="2901950"/>
          <p14:tracePt t="20287" x="5394325" y="2901950"/>
          <p14:tracePt t="20295" x="5411788" y="2901950"/>
          <p14:tracePt t="20303" x="5438775" y="2901950"/>
          <p14:tracePt t="20315" x="5527675" y="2901950"/>
          <p14:tracePt t="20332" x="5599113" y="2901950"/>
          <p14:tracePt t="20349" x="5795963" y="2894013"/>
          <p14:tracePt t="20365" x="5956300" y="2884488"/>
          <p14:tracePt t="20382" x="6045200" y="2884488"/>
          <p14:tracePt t="20399" x="6126163" y="2874963"/>
          <p14:tracePt t="22335" x="6126163" y="2867025"/>
          <p14:tracePt t="22383" x="6126163" y="2857500"/>
          <p14:tracePt t="22391" x="6134100" y="2830513"/>
          <p14:tracePt t="22415" x="6134100" y="2822575"/>
          <p14:tracePt t="33823" x="6134100" y="2813050"/>
          <p14:tracePt t="33831" x="6126163" y="2786063"/>
          <p14:tracePt t="33839" x="6081713" y="2741613"/>
          <p14:tracePt t="33847" x="6054725" y="2714625"/>
          <p14:tracePt t="33864" x="5991225" y="2643188"/>
          <p14:tracePt t="33880" x="5956300" y="2598738"/>
          <p14:tracePt t="33897" x="5919788" y="2562225"/>
          <p14:tracePt t="33914" x="5911850" y="2554288"/>
          <p14:tracePt t="33930" x="5894388" y="2536825"/>
          <p14:tracePt t="33947" x="5848350" y="2527300"/>
          <p14:tracePt t="33964" x="5803900" y="2517775"/>
          <p14:tracePt t="33981" x="5768975" y="2509838"/>
          <p14:tracePt t="33997" x="5670550" y="2509838"/>
          <p14:tracePt t="34014" x="5554663" y="2509838"/>
          <p14:tracePt t="34031" x="5259388" y="2544763"/>
          <p14:tracePt t="34048" x="4991100" y="2562225"/>
          <p14:tracePt t="34064" x="4803775" y="2581275"/>
          <p14:tracePt t="34081" x="4500563" y="2643188"/>
          <p14:tracePt t="34097" x="4232275" y="2697163"/>
          <p14:tracePt t="34114" x="4037013" y="2751138"/>
          <p14:tracePt t="34131" x="3956050" y="2776538"/>
          <p14:tracePt t="34148" x="3875088" y="2813050"/>
          <p14:tracePt t="34164" x="3857625" y="2830513"/>
          <p14:tracePt t="34181" x="3848100" y="2857500"/>
          <p14:tracePt t="34198" x="3830638" y="2938463"/>
          <p14:tracePt t="34214" x="3813175" y="2982913"/>
          <p14:tracePt t="34231" x="3768725" y="3125788"/>
          <p14:tracePt t="34248" x="3741738" y="3224213"/>
          <p14:tracePt t="34264" x="3732213" y="3322638"/>
          <p14:tracePt t="34281" x="3732213" y="3375025"/>
          <p14:tracePt t="34298" x="3732213" y="3455988"/>
          <p14:tracePt t="34315" x="3732213" y="3536950"/>
          <p14:tracePt t="34331" x="3759200" y="3643313"/>
          <p14:tracePt t="34348" x="3795713" y="3724275"/>
          <p14:tracePt t="34365" x="3911600" y="3929063"/>
          <p14:tracePt t="34381" x="4081463" y="4125913"/>
          <p14:tracePt t="34398" x="4394200" y="4322763"/>
          <p14:tracePt t="34415" x="4660900" y="4446588"/>
          <p14:tracePt t="34431" x="4857750" y="4473575"/>
          <p14:tracePt t="34448" x="5276850" y="4510088"/>
          <p14:tracePt t="34465" x="5776913" y="4491038"/>
          <p14:tracePt t="34482" x="6562725" y="4322763"/>
          <p14:tracePt t="34498" x="7232650" y="4170363"/>
          <p14:tracePt t="34515" x="7491413" y="4089400"/>
          <p14:tracePt t="34532" x="7840663" y="3919538"/>
          <p14:tracePt t="34548" x="8018463" y="3732213"/>
          <p14:tracePt t="34565" x="8099425" y="3544888"/>
          <p14:tracePt t="34582" x="8081963" y="3205163"/>
          <p14:tracePt t="34599" x="7939088" y="2894013"/>
          <p14:tracePt t="34615" x="7804150" y="2724150"/>
          <p14:tracePt t="34632" x="7466013" y="2374900"/>
          <p14:tracePt t="34649" x="7089775" y="2125663"/>
          <p14:tracePt t="34665" x="6786563" y="1982788"/>
          <p14:tracePt t="34682" x="6626225" y="1946275"/>
          <p14:tracePt t="34699" x="6419850" y="1901825"/>
          <p14:tracePt t="34715" x="6348413" y="1893888"/>
          <p14:tracePt t="34766" x="6340475" y="1893888"/>
          <p14:tracePt t="38631" x="6340475" y="1884363"/>
          <p14:tracePt t="38638" x="6323013" y="1874838"/>
          <p14:tracePt t="38647" x="6296025" y="1866900"/>
          <p14:tracePt t="38658" x="6232525" y="1839913"/>
          <p14:tracePt t="38675" x="6161088" y="1803400"/>
          <p14:tracePt t="38691" x="5938838" y="1724025"/>
          <p14:tracePt t="38708" x="5626100" y="1616075"/>
          <p14:tracePt t="38725" x="5241925" y="1509713"/>
          <p14:tracePt t="38742" x="5037138" y="1446213"/>
          <p14:tracePt t="38758" x="4456113" y="1268413"/>
          <p14:tracePt t="38775" x="4286250" y="1223963"/>
          <p14:tracePt t="38792" x="4027488" y="1152525"/>
          <p14:tracePt t="38809" x="3822700" y="1089025"/>
          <p14:tracePt t="38825" x="3581400" y="1000125"/>
          <p14:tracePt t="38842" x="3446463" y="955675"/>
          <p14:tracePt t="38858" x="3170238" y="866775"/>
          <p14:tracePt t="38875" x="2919413" y="795338"/>
          <p14:tracePt t="38892" x="2776538" y="758825"/>
          <p14:tracePt t="38909" x="2544763" y="704850"/>
          <p14:tracePt t="38925" x="2357438" y="652463"/>
          <p14:tracePt t="38942" x="2241550" y="608013"/>
          <p14:tracePt t="38959" x="2224088" y="598488"/>
          <p14:tracePt t="39095" x="2214563" y="598488"/>
          <p14:tracePt t="39102" x="2187575" y="588963"/>
          <p14:tracePt t="39110" x="2160588" y="581025"/>
          <p14:tracePt t="39126" x="2133600" y="581025"/>
          <p14:tracePt t="39142" x="1938338" y="517525"/>
          <p14:tracePt t="39159" x="1776413" y="482600"/>
          <p14:tracePt t="39176" x="1633538" y="455613"/>
          <p14:tracePt t="39193" x="1562100" y="438150"/>
          <p14:tracePt t="39209" x="1527175" y="428625"/>
          <p14:tracePt t="39243" x="1465263" y="401638"/>
          <p14:tracePt t="39259" x="1384300" y="366713"/>
          <p14:tracePt t="40439" x="6089650" y="3884613"/>
          <p14:tracePt t="40447" x="6126163" y="3875088"/>
          <p14:tracePt t="40455" x="6170613" y="3867150"/>
          <p14:tracePt t="40463" x="6286500" y="3857625"/>
          <p14:tracePt t="40475" x="6357938" y="3848100"/>
          <p14:tracePt t="40492" x="6705600" y="3830638"/>
          <p14:tracePt t="40509" x="7153275" y="3813175"/>
          <p14:tracePt t="40525" x="7412038" y="3795713"/>
          <p14:tracePt t="40542" x="7920038" y="3768725"/>
          <p14:tracePt t="40559" x="8599488" y="3732213"/>
          <p14:tracePt t="40576" x="8840788" y="3705225"/>
          <p14:tracePt t="40592" x="8902700" y="3697288"/>
          <p14:tracePt t="40609" x="8920163" y="3687763"/>
          <p14:tracePt t="59135" x="8902700" y="3714750"/>
          <p14:tracePt t="59142" x="8823325" y="3776663"/>
          <p14:tracePt t="59152" x="8796338" y="3813175"/>
          <p14:tracePt t="59169" x="8599488" y="3929063"/>
          <p14:tracePt t="59185" x="8331200" y="4054475"/>
          <p14:tracePt t="59202" x="8037513" y="4160838"/>
          <p14:tracePt t="59219" x="7875588" y="4205288"/>
          <p14:tracePt t="59236" x="7518400" y="4286250"/>
          <p14:tracePt t="59253" x="7197725" y="4322763"/>
          <p14:tracePt t="59269" x="7062788" y="4340225"/>
          <p14:tracePt t="59286" x="6894513" y="4340225"/>
          <p14:tracePt t="59302" x="6751638" y="4340225"/>
          <p14:tracePt t="59319" x="6653213" y="4322763"/>
          <p14:tracePt t="59336" x="6554788" y="4303713"/>
          <p14:tracePt t="59353" x="6483350" y="4286250"/>
          <p14:tracePt t="59369" x="6323013" y="4224338"/>
          <p14:tracePt t="59386" x="6180138" y="4160838"/>
          <p14:tracePt t="59403" x="6027738" y="4108450"/>
          <p14:tracePt t="59420" x="5938838" y="4062413"/>
          <p14:tracePt t="59436" x="5732463" y="3956050"/>
          <p14:tracePt t="59453" x="5562600" y="3857625"/>
          <p14:tracePt t="59470" x="5419725" y="3751263"/>
          <p14:tracePt t="59472" x="5394325" y="3732213"/>
          <p14:tracePt t="59486" x="5303838" y="3679825"/>
          <p14:tracePt t="59503" x="5251450" y="3625850"/>
          <p14:tracePt t="59520" x="5205413" y="3581400"/>
          <p14:tracePt t="59536" x="5126038" y="3482975"/>
          <p14:tracePt t="59553" x="5018088" y="3322638"/>
          <p14:tracePt t="59570" x="4911725" y="3205163"/>
          <p14:tracePt t="59586" x="4848225" y="3108325"/>
          <p14:tracePt t="59603" x="4795838" y="3009900"/>
          <p14:tracePt t="59620" x="4776788" y="2965450"/>
          <p14:tracePt t="59636" x="4768850" y="2955925"/>
          <p14:tracePt t="59653" x="4759325" y="2938463"/>
          <p14:tracePt t="59670" x="4751388" y="2928938"/>
          <p14:tracePt t="59687" x="4741863" y="2919413"/>
          <p14:tracePt t="59703" x="4724400" y="2901950"/>
          <p14:tracePt t="59975" x="4714875" y="2901950"/>
          <p14:tracePt t="59991" x="4705350" y="2901950"/>
          <p14:tracePt t="60006" x="4697413" y="2901950"/>
          <p14:tracePt t="60015" x="4687888" y="2901950"/>
          <p14:tracePt t="60030" x="4670425" y="2901950"/>
          <p14:tracePt t="60087" x="4660900" y="2901950"/>
          <p14:tracePt t="60095" x="4616450" y="2901950"/>
          <p14:tracePt t="60104" x="4598988" y="2901950"/>
          <p14:tracePt t="60121" x="4537075" y="2901950"/>
          <p14:tracePt t="60138" x="4491038" y="2901950"/>
          <p14:tracePt t="60154" x="4402138" y="2901950"/>
          <p14:tracePt t="60171" x="4313238" y="2901950"/>
          <p14:tracePt t="60188" x="4276725" y="2901950"/>
          <p14:tracePt t="60204" x="4259263" y="2911475"/>
          <p14:tracePt t="60271" x="4259263" y="2928938"/>
          <p14:tracePt t="60287" x="4251325" y="2938463"/>
          <p14:tracePt t="60295" x="4251325" y="2946400"/>
          <p14:tracePt t="60305" x="4251325" y="2955925"/>
          <p14:tracePt t="60415" x="4251325" y="2965450"/>
          <p14:tracePt t="60422" x="4251325" y="2973388"/>
          <p14:tracePt t="60511" x="4251325" y="2982913"/>
          <p14:tracePt t="60543" x="4251325" y="2990850"/>
          <p14:tracePt t="60582" x="4251325" y="3009900"/>
          <p14:tracePt t="60614" x="4251325" y="3017838"/>
          <p14:tracePt t="60622" x="4259263" y="3017838"/>
          <p14:tracePt t="60638" x="4259263" y="3027363"/>
          <p14:tracePt t="60758" x="4259263" y="3036888"/>
          <p14:tracePt t="60766" x="4268788" y="3044825"/>
          <p14:tracePt t="60799" x="4276725" y="3054350"/>
          <p14:tracePt t="60839" x="4276725" y="3062288"/>
          <p14:tracePt t="60863" x="4276725" y="3071813"/>
          <p14:tracePt t="60870" x="4276725" y="3081338"/>
          <p14:tracePt t="60878" x="4286250" y="3081338"/>
          <p14:tracePt t="60911" x="4286250" y="3089275"/>
          <p14:tracePt t="60935" x="4286250" y="3108325"/>
          <p14:tracePt t="60943" x="4295775" y="3108325"/>
          <p14:tracePt t="60959" x="4303713" y="3125788"/>
          <p14:tracePt t="60974" x="4303713" y="3133725"/>
          <p14:tracePt t="60982" x="4313238" y="3133725"/>
          <p14:tracePt t="60991" x="4313238" y="3143250"/>
          <p14:tracePt t="61007" x="4322763" y="3152775"/>
          <p14:tracePt t="61030" x="4330700" y="3170238"/>
          <p14:tracePt t="61040" x="4340225" y="3179763"/>
          <p14:tracePt t="61057" x="4357688" y="3187700"/>
          <p14:tracePt t="61073" x="4367213" y="3187700"/>
          <p14:tracePt t="61091" x="4367213" y="3197225"/>
          <p14:tracePt t="61135" x="4375150" y="3197225"/>
          <p14:tracePt t="61142" x="4394200" y="3205163"/>
          <p14:tracePt t="61158" x="4411663" y="3214688"/>
          <p14:tracePt t="61173" x="4438650" y="3224213"/>
          <p14:tracePt t="61190" x="4465638" y="3224213"/>
          <p14:tracePt t="61207" x="4473575" y="3224213"/>
          <p14:tracePt t="61241" x="4473575" y="3232150"/>
          <p14:tracePt t="61295" x="4483100" y="3232150"/>
          <p14:tracePt t="61302" x="4491038" y="3224213"/>
          <p14:tracePt t="61310" x="4500563" y="3214688"/>
          <p14:tracePt t="61324" x="4510088" y="3197225"/>
          <p14:tracePt t="61340" x="4518025" y="3187700"/>
          <p14:tracePt t="61357" x="4527550" y="3152775"/>
          <p14:tracePt t="61374" x="4537075" y="3143250"/>
          <p14:tracePt t="61431" x="4537075" y="3133725"/>
          <p14:tracePt t="61455" x="4527550" y="3116263"/>
          <p14:tracePt t="61471" x="4527550" y="3098800"/>
          <p14:tracePt t="61479" x="4518025" y="3098800"/>
          <p14:tracePt t="61487" x="4518025" y="3089275"/>
          <p14:tracePt t="61558" x="4510088" y="3089275"/>
          <p14:tracePt t="61623" x="4500563" y="3089275"/>
          <p14:tracePt t="62414" x="4491038" y="3089275"/>
          <p14:tracePt t="62423" x="4483100" y="3089275"/>
          <p14:tracePt t="62439" x="4473575" y="3089275"/>
          <p14:tracePt t="62446" x="4465638" y="3089275"/>
          <p14:tracePt t="62470" x="4456113" y="3089275"/>
          <p14:tracePt t="62502" x="4446588" y="3089275"/>
          <p14:tracePt t="62518" x="4438650" y="3089275"/>
          <p14:tracePt t="62526" x="4429125" y="3089275"/>
          <p14:tracePt t="62639" x="4419600" y="3089275"/>
          <p14:tracePt t="62646" x="4402138" y="3108325"/>
          <p14:tracePt t="62663" x="4394200" y="3108325"/>
          <p14:tracePt t="62671" x="4384675" y="3108325"/>
          <p14:tracePt t="62679" x="4375150" y="3108325"/>
          <p14:tracePt t="62694" x="4367213" y="3116263"/>
          <p14:tracePt t="62710" x="4348163" y="3125788"/>
          <p14:tracePt t="62727" x="4340225" y="3125788"/>
          <p14:tracePt t="62744" x="4322763" y="3143250"/>
          <p14:tracePt t="62761" x="4303713" y="3160713"/>
          <p14:tracePt t="62839" x="4295775" y="3170238"/>
          <p14:tracePt t="62846" x="4286250" y="3187700"/>
          <p14:tracePt t="62854" x="4286250" y="3197225"/>
          <p14:tracePt t="62862" x="4286250" y="3205163"/>
          <p14:tracePt t="62878" x="4268788" y="3232150"/>
          <p14:tracePt t="62911" x="4268788" y="3241675"/>
          <p14:tracePt t="63030" x="4268788" y="3259138"/>
          <p14:tracePt t="63039" x="4268788" y="3268663"/>
          <p14:tracePt t="63054" x="4268788" y="3276600"/>
          <p14:tracePt t="63062" x="4268788" y="3286125"/>
          <p14:tracePt t="63078" x="4276725" y="3303588"/>
          <p14:tracePt t="63095" x="4276725" y="3313113"/>
          <p14:tracePt t="63111" x="4286250" y="3313113"/>
          <p14:tracePt t="63128" x="4286250" y="3322638"/>
          <p14:tracePt t="63145" x="4295775" y="3322638"/>
          <p14:tracePt t="63161" x="4303713" y="3340100"/>
          <p14:tracePt t="63178" x="4313238" y="3340100"/>
          <p14:tracePt t="63254" x="4322763" y="3340100"/>
          <p14:tracePt t="63263" x="4322763" y="3348038"/>
          <p14:tracePt t="63270" x="4330700" y="3348038"/>
          <p14:tracePt t="63279" x="4340225" y="3357563"/>
          <p14:tracePt t="63295" x="4348163" y="3357563"/>
          <p14:tracePt t="63312" x="4367213" y="3357563"/>
          <p14:tracePt t="63329" x="4384675" y="3367088"/>
          <p14:tracePt t="63345" x="4402138" y="3367088"/>
          <p14:tracePt t="63362" x="4429125" y="3384550"/>
          <p14:tracePt t="63379" x="4446588" y="3384550"/>
          <p14:tracePt t="63395" x="4456113" y="3394075"/>
          <p14:tracePt t="63438" x="4465638" y="3394075"/>
          <p14:tracePt t="63446" x="4473575" y="3394075"/>
          <p14:tracePt t="63462" x="4491038" y="3394075"/>
          <p14:tracePt t="63479" x="4518025" y="3394075"/>
          <p14:tracePt t="63495" x="4537075" y="3375025"/>
          <p14:tracePt t="63512" x="4545013" y="3375025"/>
          <p14:tracePt t="63529" x="4554538" y="3367088"/>
          <p14:tracePt t="63614" x="4562475" y="3348038"/>
          <p14:tracePt t="63622" x="4581525" y="3322638"/>
          <p14:tracePt t="63630" x="4581525" y="3313113"/>
          <p14:tracePt t="63646" x="4589463" y="3303588"/>
          <p14:tracePt t="63663" x="4616450" y="3259138"/>
          <p14:tracePt t="63679" x="4616450" y="3241675"/>
          <p14:tracePt t="64254" x="4589463" y="3259138"/>
          <p14:tracePt t="64263" x="4581525" y="3268663"/>
          <p14:tracePt t="64271" x="4572000" y="3276600"/>
          <p14:tracePt t="64281" x="4554538" y="3286125"/>
          <p14:tracePt t="64298" x="4545013" y="3295650"/>
          <p14:tracePt t="64314" x="4527550" y="3313113"/>
          <p14:tracePt t="64331" x="4510088" y="3322638"/>
          <p14:tracePt t="64348" x="4500563" y="3322638"/>
          <p14:tracePt t="64381" x="4491038" y="3322638"/>
          <p14:tracePt t="64398" x="4483100" y="3322638"/>
          <p14:tracePt t="64414" x="4465638" y="3322638"/>
          <p14:tracePt t="64431" x="4446588" y="3322638"/>
          <p14:tracePt t="64448" x="4429125" y="3322638"/>
          <p14:tracePt t="64465" x="4402138" y="3322638"/>
          <p14:tracePt t="64481" x="4375150" y="3322638"/>
          <p14:tracePt t="64498" x="4367213" y="3322638"/>
          <p14:tracePt t="64515" x="4348163" y="3322638"/>
          <p14:tracePt t="64531" x="4303713" y="3322638"/>
          <p14:tracePt t="64548" x="4295775" y="3330575"/>
          <p14:tracePt t="64565" x="4276725" y="3330575"/>
          <p14:tracePt t="64607" x="4276725" y="3340100"/>
          <p14:tracePt t="64614" x="4276725" y="3375025"/>
          <p14:tracePt t="64623" x="4268788" y="3402013"/>
          <p14:tracePt t="64632" x="4259263" y="3411538"/>
          <p14:tracePt t="64648" x="4251325" y="3446463"/>
          <p14:tracePt t="64665" x="4241800" y="3446463"/>
          <p14:tracePt t="64682" x="4241800" y="3455988"/>
          <p14:tracePt t="64726" x="4241800" y="3473450"/>
          <p14:tracePt t="64734" x="4241800" y="3490913"/>
          <p14:tracePt t="64806" x="4241800" y="3500438"/>
          <p14:tracePt t="64814" x="4241800" y="3509963"/>
          <p14:tracePt t="64822" x="4251325" y="3517900"/>
          <p14:tracePt t="64832" x="4259263" y="3527425"/>
          <p14:tracePt t="64849" x="4268788" y="3544888"/>
          <p14:tracePt t="64865" x="4276725" y="3544888"/>
          <p14:tracePt t="64882" x="4276725" y="3554413"/>
          <p14:tracePt t="64899" x="4286250" y="3562350"/>
          <p14:tracePt t="64916" x="4295775" y="3571875"/>
          <p14:tracePt t="64949" x="4322763" y="3571875"/>
          <p14:tracePt t="64966" x="4367213" y="3589338"/>
          <p14:tracePt t="64982" x="4429125" y="3589338"/>
          <p14:tracePt t="64999" x="4465638" y="3598863"/>
          <p14:tracePt t="65016" x="4500563" y="3598863"/>
          <p14:tracePt t="65033" x="4518025" y="3598863"/>
          <p14:tracePt t="65049" x="4537075" y="3598863"/>
          <p14:tracePt t="65066" x="4572000" y="3598863"/>
          <p14:tracePt t="65083" x="4598988" y="3589338"/>
          <p14:tracePt t="65099" x="4625975" y="3571875"/>
          <p14:tracePt t="65116" x="4652963" y="3554413"/>
          <p14:tracePt t="65133" x="4679950" y="3536950"/>
          <p14:tracePt t="65150" x="4687888" y="3517900"/>
          <p14:tracePt t="65166" x="4697413" y="3500438"/>
          <p14:tracePt t="65166" x="4705350" y="3490913"/>
          <p14:tracePt t="65183" x="4714875" y="3455988"/>
          <p14:tracePt t="65200" x="4724400" y="3419475"/>
          <p14:tracePt t="65216" x="4724400" y="3384550"/>
          <p14:tracePt t="65233" x="4724400" y="3357563"/>
          <p14:tracePt t="65250" x="4724400" y="3322638"/>
          <p14:tracePt t="65266" x="4724400" y="3295650"/>
          <p14:tracePt t="65283" x="4724400" y="3286125"/>
          <p14:tracePt t="65342" x="4714875" y="3286125"/>
          <p14:tracePt t="65351" x="4705350" y="3286125"/>
          <p14:tracePt t="65367" x="4687888" y="3268663"/>
          <p14:tracePt t="65374" x="4670425" y="3259138"/>
          <p14:tracePt t="65383" x="4643438" y="3259138"/>
          <p14:tracePt t="65400" x="4625975" y="3251200"/>
          <p14:tracePt t="65417" x="4616450" y="3251200"/>
          <p14:tracePt t="65433" x="4581525" y="3241675"/>
          <p14:tracePt t="66206" x="4572000" y="3241675"/>
          <p14:tracePt t="66214" x="4562475" y="3268663"/>
          <p14:tracePt t="66222" x="4554538" y="3286125"/>
          <p14:tracePt t="66235" x="4537075" y="3340100"/>
          <p14:tracePt t="66252" x="4491038" y="3419475"/>
          <p14:tracePt t="66269" x="4473575" y="3465513"/>
          <p14:tracePt t="66285" x="4473575" y="3482975"/>
          <p14:tracePt t="66318" x="4465638" y="3482975"/>
          <p14:tracePt t="66358" x="4465638" y="3490913"/>
          <p14:tracePt t="67086" x="4456113" y="3490913"/>
          <p14:tracePt t="67094" x="4446588" y="3490913"/>
          <p14:tracePt t="67104" x="4438650" y="3490913"/>
          <p14:tracePt t="67121" x="4402138" y="3490913"/>
          <p14:tracePt t="67138" x="4348163" y="3482975"/>
          <p14:tracePt t="67154" x="4313238" y="3482975"/>
          <p14:tracePt t="67171" x="4286250" y="3482975"/>
          <p14:tracePt t="67188" x="4268788" y="3482975"/>
          <p14:tracePt t="67205" x="4259263" y="3482975"/>
          <p14:tracePt t="67655" x="4259263" y="3509963"/>
          <p14:tracePt t="67671" x="4259263" y="3517900"/>
          <p14:tracePt t="67702" x="4259263" y="3527425"/>
          <p14:tracePt t="67710" x="4259263" y="3536950"/>
          <p14:tracePt t="67718" x="4259263" y="3544888"/>
          <p14:tracePt t="67734" x="4259263" y="3554413"/>
          <p14:tracePt t="67742" x="4268788" y="3581400"/>
          <p14:tracePt t="67758" x="4268788" y="3589338"/>
          <p14:tracePt t="67772" x="4268788" y="3598863"/>
          <p14:tracePt t="67789" x="4276725" y="3608388"/>
          <p14:tracePt t="67823" x="4276725" y="3616325"/>
          <p14:tracePt t="67839" x="4286250" y="3616325"/>
          <p14:tracePt t="67856" x="4295775" y="3633788"/>
          <p14:tracePt t="67872" x="4313238" y="3633788"/>
          <p14:tracePt t="67889" x="4330700" y="3643313"/>
          <p14:tracePt t="67906" x="4357688" y="3670300"/>
          <p14:tracePt t="67923" x="4375150" y="3679825"/>
          <p14:tracePt t="67939" x="4384675" y="3679825"/>
          <p14:tracePt t="67956" x="4411663" y="3679825"/>
          <p14:tracePt t="67973" x="4438650" y="3687763"/>
          <p14:tracePt t="67990" x="4473575" y="3687763"/>
          <p14:tracePt t="68006" x="4500563" y="3687763"/>
          <p14:tracePt t="68023" x="4589463" y="3687763"/>
          <p14:tracePt t="68039" x="4625975" y="3687763"/>
          <p14:tracePt t="68056" x="4670425" y="3687763"/>
          <p14:tracePt t="68073" x="4679950" y="3687763"/>
          <p14:tracePt t="68110" x="4679950" y="3679825"/>
          <p14:tracePt t="68123" x="4679950" y="3670300"/>
          <p14:tracePt t="68140" x="4679950" y="3652838"/>
          <p14:tracePt t="68156" x="4679950" y="3625850"/>
          <p14:tracePt t="68173" x="4679950" y="3616325"/>
          <p14:tracePt t="68190" x="4660900" y="3598863"/>
          <p14:tracePt t="68207" x="4652963" y="3589338"/>
          <p14:tracePt t="68223" x="4633913" y="3589338"/>
          <p14:tracePt t="68286" x="4633913" y="3581400"/>
          <p14:tracePt t="68670" x="4608513" y="3581400"/>
          <p14:tracePt t="68678" x="4572000" y="3581400"/>
          <p14:tracePt t="68687" x="4562475" y="3581400"/>
          <p14:tracePt t="68694" x="4527550" y="3589338"/>
          <p14:tracePt t="68708" x="4510088" y="3589338"/>
          <p14:tracePt t="68725" x="4473575" y="3598863"/>
          <p14:tracePt t="68742" x="4411663" y="3616325"/>
          <p14:tracePt t="68758" x="4375150" y="3616325"/>
          <p14:tracePt t="68775" x="4348163" y="3625850"/>
          <p14:tracePt t="68791" x="4313238" y="3633788"/>
          <p14:tracePt t="68808" x="4303713" y="3633788"/>
          <p14:tracePt t="68942" x="4295775" y="3643313"/>
          <p14:tracePt t="68951" x="4286250" y="3652838"/>
          <p14:tracePt t="68959" x="4286250" y="3670300"/>
          <p14:tracePt t="68975" x="4286250" y="3679825"/>
          <p14:tracePt t="68992" x="4276725" y="3697288"/>
          <p14:tracePt t="69009" x="4276725" y="3705225"/>
          <p14:tracePt t="69238" x="4276725" y="3724275"/>
          <p14:tracePt t="69254" x="4276725" y="3732213"/>
          <p14:tracePt t="69262" x="4276725" y="3741738"/>
          <p14:tracePt t="69270" x="4276725" y="3751263"/>
          <p14:tracePt t="69278" x="4276725" y="3759200"/>
          <p14:tracePt t="69292" x="4286250" y="3776663"/>
          <p14:tracePt t="69309" x="4303713" y="3803650"/>
          <p14:tracePt t="69326" x="4322763" y="3830638"/>
          <p14:tracePt t="69342" x="4411663" y="3894138"/>
          <p14:tracePt t="69359" x="4456113" y="3911600"/>
          <p14:tracePt t="69376" x="4483100" y="3919538"/>
          <p14:tracePt t="69393" x="4510088" y="3919538"/>
          <p14:tracePt t="69409" x="4527550" y="3929063"/>
          <p14:tracePt t="69426" x="4572000" y="3929063"/>
          <p14:tracePt t="69443" x="4616450" y="3929063"/>
          <p14:tracePt t="69460" x="4660900" y="3929063"/>
          <p14:tracePt t="69477" x="4679950" y="3929063"/>
          <p14:tracePt t="69493" x="4687888" y="3919538"/>
          <p14:tracePt t="69510" x="4741863" y="3902075"/>
          <p14:tracePt t="69526" x="4776788" y="3848100"/>
          <p14:tracePt t="69543" x="4795838" y="3776663"/>
          <p14:tracePt t="69560" x="4803775" y="3724275"/>
          <p14:tracePt t="69576" x="4776788" y="3625850"/>
          <p14:tracePt t="69593" x="4714875" y="3517900"/>
          <p14:tracePt t="69610" x="4679950" y="3500438"/>
          <p14:tracePt t="69627" x="4660900" y="3500438"/>
          <p14:tracePt t="69643" x="4643438" y="3490913"/>
          <p14:tracePt t="69660" x="4616450" y="3490913"/>
          <p14:tracePt t="69677" x="4589463" y="3482975"/>
          <p14:tracePt t="69693" x="4572000" y="3482975"/>
          <p14:tracePt t="69710" x="4491038" y="3490913"/>
          <p14:tracePt t="69727" x="4465638" y="3500438"/>
          <p14:tracePt t="69744" x="4446588" y="3500438"/>
          <p14:tracePt t="69878" x="4411663" y="3500438"/>
          <p14:tracePt t="69886" x="4394200" y="3500438"/>
          <p14:tracePt t="69895" x="4330700" y="3500438"/>
          <p14:tracePt t="69911" x="4187825" y="3509963"/>
          <p14:tracePt t="69927" x="4125913" y="3509963"/>
          <p14:tracePt t="69944" x="4027488" y="3509963"/>
          <p14:tracePt t="69961" x="4000500" y="3509963"/>
          <p14:tracePt t="69994" x="4000500" y="3517900"/>
          <p14:tracePt t="70159" x="3990975" y="3517900"/>
          <p14:tracePt t="70166" x="3929063" y="3517900"/>
          <p14:tracePt t="70178" x="3822700" y="3517900"/>
          <p14:tracePt t="70195" x="3670300" y="3509963"/>
          <p14:tracePt t="70212" x="3330575" y="3482975"/>
          <p14:tracePt t="70228" x="2973388" y="3473450"/>
          <p14:tracePt t="70245" x="2776538" y="3473450"/>
          <p14:tracePt t="70261" x="2679700" y="3473450"/>
          <p14:tracePt t="70278" x="2670175" y="3473450"/>
          <p14:tracePt t="70334" x="2660650" y="3473450"/>
          <p14:tracePt t="92830" x="2670175" y="3438525"/>
          <p14:tracePt t="92838" x="2697163" y="3303588"/>
          <p14:tracePt t="92847" x="2714625" y="3214688"/>
          <p14:tracePt t="92864" x="2714625" y="3108325"/>
          <p14:tracePt t="92881" x="2670175" y="2822575"/>
          <p14:tracePt t="92898" x="2571750" y="2554288"/>
          <p14:tracePt t="92914" x="2509838" y="2419350"/>
          <p14:tracePt t="92931" x="2482850" y="2357438"/>
          <p14:tracePt t="92948" x="2473325" y="2339975"/>
          <p14:tracePt t="92964" x="2419350" y="2286000"/>
          <p14:tracePt t="92982" x="2330450" y="2214563"/>
          <p14:tracePt t="92998" x="2322513" y="2214563"/>
          <p14:tracePt t="93031" x="2322513" y="2179638"/>
          <p14:tracePt t="93048" x="2295525" y="2108200"/>
          <p14:tracePt t="93065" x="2286000" y="2036763"/>
          <p14:tracePt t="93081" x="2268538" y="1965325"/>
          <p14:tracePt t="93098" x="2251075" y="1911350"/>
          <p14:tracePt t="93115" x="2224088" y="1795463"/>
          <p14:tracePt t="93131" x="2152650" y="1679575"/>
          <p14:tracePt t="93148" x="1990725" y="1536700"/>
          <p14:tracePt t="93165" x="1812925" y="1374775"/>
          <p14:tracePt t="93182" x="1633538" y="1258888"/>
          <p14:tracePt t="93198" x="633413" y="803275"/>
          <p14:tracePt t="93215" x="330200" y="679450"/>
          <p14:tracePt t="93232" x="0" y="482600"/>
          <p14:tracePt t="93248" x="0" y="411163"/>
          <p14:tracePt t="93265" x="0" y="393700"/>
          <p14:tracePt t="93646" x="0" y="428625"/>
          <p14:tracePt t="93654" x="17463" y="455613"/>
          <p14:tracePt t="93662" x="71438" y="571500"/>
          <p14:tracePt t="93670" x="88900" y="633413"/>
          <p14:tracePt t="93683" x="125413" y="687388"/>
          <p14:tracePt t="93700" x="250825" y="946150"/>
          <p14:tracePt t="93716" x="366713" y="1143000"/>
          <p14:tracePt t="93733" x="438150" y="1268413"/>
          <p14:tracePt t="93750" x="465138" y="1303338"/>
          <p14:tracePt t="93766" x="473075" y="1322388"/>
          <p14:tracePt t="94046" x="465138" y="1322388"/>
          <p14:tracePt t="94070" x="455613" y="1322388"/>
          <p14:tracePt t="94078" x="455613" y="1312863"/>
          <p14:tracePt t="94086" x="438150" y="1295400"/>
          <p14:tracePt t="94101" x="419100" y="1285875"/>
          <p14:tracePt t="94118" x="330200" y="1098550"/>
          <p14:tracePt t="94134" x="223838" y="839788"/>
          <p14:tracePt t="94150" x="133350" y="554038"/>
          <p14:tracePt t="94167" x="80963" y="384175"/>
          <p14:tracePt t="95844" x="6188075" y="3786188"/>
          <p14:tracePt t="95851" x="6143625" y="3786188"/>
          <p14:tracePt t="95859" x="6108700" y="3786188"/>
          <p14:tracePt t="95874" x="6072188" y="3786188"/>
          <p14:tracePt t="95891" x="5840413" y="3813175"/>
          <p14:tracePt t="95907" x="5322888" y="3813175"/>
          <p14:tracePt t="95924" x="4803775" y="3813175"/>
          <p14:tracePt t="95941" x="4205288" y="3795713"/>
          <p14:tracePt t="95957" x="3990975" y="3768725"/>
          <p14:tracePt t="95974" x="3652838" y="3741738"/>
          <p14:tracePt t="95991" x="3500438" y="3724275"/>
          <p14:tracePt t="96008" x="3473450" y="3724275"/>
          <p14:tracePt t="99376"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23C16B-AFBB-4A7C-8409-D8CF8637E0D3}"/>
              </a:ext>
            </a:extLst>
          </p:cNvPr>
          <p:cNvSpPr>
            <a:spLocks noGrp="1"/>
          </p:cNvSpPr>
          <p:nvPr>
            <p:ph type="title"/>
          </p:nvPr>
        </p:nvSpPr>
        <p:spPr/>
        <p:txBody>
          <a:bodyPr/>
          <a:lstStyle/>
          <a:p>
            <a:r>
              <a:rPr lang="tr-TR" dirty="0"/>
              <a:t>Normal Eğrinin Özellikleri </a:t>
            </a:r>
          </a:p>
        </p:txBody>
      </p:sp>
      <p:pic>
        <p:nvPicPr>
          <p:cNvPr id="5" name="İçerik Yer Tutucusu 4">
            <a:extLst>
              <a:ext uri="{FF2B5EF4-FFF2-40B4-BE49-F238E27FC236}">
                <a16:creationId xmlns:a16="http://schemas.microsoft.com/office/drawing/2014/main" id="{B57E9141-AAA3-43F1-BB9B-6B936B4EA4E9}"/>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tretch/>
        </p:blipFill>
        <p:spPr>
          <a:xfrm>
            <a:off x="4002842" y="2052638"/>
            <a:ext cx="3148092" cy="4195762"/>
          </a:xfrm>
        </p:spPr>
      </p:pic>
    </p:spTree>
    <p:extLst>
      <p:ext uri="{BB962C8B-B14F-4D97-AF65-F5344CB8AC3E}">
        <p14:creationId xmlns:p14="http://schemas.microsoft.com/office/powerpoint/2010/main" val="3581317227"/>
      </p:ext>
    </p:extLst>
  </p:cSld>
  <p:clrMapOvr>
    <a:masterClrMapping/>
  </p:clrMapOvr>
  <mc:AlternateContent xmlns:mc="http://schemas.openxmlformats.org/markup-compatibility/2006" xmlns:p14="http://schemas.microsoft.com/office/powerpoint/2010/main">
    <mc:Choice Requires="p14">
      <p:transition spd="slow" p14:dur="2000" advTm="100259"/>
    </mc:Choice>
    <mc:Fallback xmlns="">
      <p:transition spd="slow" advTm="100259"/>
    </mc:Fallback>
  </mc:AlternateContent>
  <p:extLst>
    <p:ext uri="{3A86A75C-4F4B-4683-9AE1-C65F6400EC91}">
      <p14:laserTraceLst xmlns:p14="http://schemas.microsoft.com/office/powerpoint/2010/main">
        <p14:tracePtLst>
          <p14:tracePt t="17143" x="6296025" y="1866900"/>
          <p14:tracePt t="17151" x="6276975" y="1874838"/>
          <p14:tracePt t="17159" x="6242050" y="1938338"/>
          <p14:tracePt t="17174" x="6205538" y="2017713"/>
          <p14:tracePt t="17191" x="6143625" y="2179638"/>
          <p14:tracePt t="17208" x="6081713" y="2339975"/>
          <p14:tracePt t="17225" x="6072188" y="2411413"/>
          <p14:tracePt t="17241" x="6037263" y="2473325"/>
          <p14:tracePt t="17258" x="6018213" y="2500313"/>
          <p14:tracePt t="17275" x="6010275" y="2500313"/>
          <p14:tracePt t="17391" x="6000750" y="2500313"/>
          <p14:tracePt t="17399" x="5991225" y="2500313"/>
          <p14:tracePt t="17408" x="5983288" y="2490788"/>
          <p14:tracePt t="17425" x="5965825" y="2482850"/>
          <p14:tracePt t="17442" x="5956300" y="2473325"/>
          <p14:tracePt t="17459" x="5929313" y="2465388"/>
          <p14:tracePt t="17475" x="5894388" y="2455863"/>
          <p14:tracePt t="17492" x="5813425" y="2438400"/>
          <p14:tracePt t="17509" x="5768975" y="2428875"/>
          <p14:tracePt t="17525" x="5697538" y="2419350"/>
          <p14:tracePt t="17542" x="5616575" y="2411413"/>
          <p14:tracePt t="17559" x="5545138" y="2411413"/>
          <p14:tracePt t="17575" x="5500688" y="2411413"/>
          <p14:tracePt t="17592" x="5456238" y="2411413"/>
          <p14:tracePt t="17609" x="5340350" y="2411413"/>
          <p14:tracePt t="17626" x="5197475" y="2411413"/>
          <p14:tracePt t="17642" x="5099050" y="2411413"/>
          <p14:tracePt t="17660" x="4919663" y="2419350"/>
          <p14:tracePt t="17676" x="4732338" y="2428875"/>
          <p14:tracePt t="17692" x="4537075" y="2438400"/>
          <p14:tracePt t="17709" x="4357688" y="2446338"/>
          <p14:tracePt t="17726" x="4295775" y="2455863"/>
          <p14:tracePt t="17743" x="4232275" y="2465388"/>
          <p14:tracePt t="17759" x="4224338" y="2465388"/>
          <p14:tracePt t="17799" x="4224338" y="2473325"/>
          <p14:tracePt t="17809" x="4205288" y="2500313"/>
          <p14:tracePt t="17826" x="4152900" y="2589213"/>
          <p14:tracePt t="17843" x="4081463" y="2687638"/>
          <p14:tracePt t="17859" x="4037013" y="2786063"/>
          <p14:tracePt t="17876" x="4010025" y="2830513"/>
          <p14:tracePt t="17893" x="3990975" y="2884488"/>
          <p14:tracePt t="17910" x="3956050" y="2938463"/>
          <p14:tracePt t="17926" x="3946525" y="2955925"/>
          <p14:tracePt t="17943" x="3929063" y="3009900"/>
          <p14:tracePt t="17960" x="3929063" y="3017838"/>
          <p14:tracePt t="17976" x="3929063" y="3036888"/>
          <p14:tracePt t="17993" x="3929063" y="3062288"/>
          <p14:tracePt t="18010" x="3938588" y="3098800"/>
          <p14:tracePt t="18027" x="3956050" y="3116263"/>
          <p14:tracePt t="18043" x="3973513" y="3152775"/>
          <p14:tracePt t="18060" x="3990975" y="3170238"/>
          <p14:tracePt t="18077" x="4010025" y="3179763"/>
          <p14:tracePt t="18093" x="4017963" y="3187700"/>
          <p14:tracePt t="18110" x="4044950" y="3205163"/>
          <p14:tracePt t="18127" x="4062413" y="3214688"/>
          <p14:tracePt t="18143" x="4081463" y="3214688"/>
          <p14:tracePt t="18160" x="4108450" y="3214688"/>
          <p14:tracePt t="18177" x="4133850" y="3214688"/>
          <p14:tracePt t="18194" x="4224338" y="3214688"/>
          <p14:tracePt t="18210" x="4313238" y="3214688"/>
          <p14:tracePt t="18227" x="4402138" y="3205163"/>
          <p14:tracePt t="18244" x="4446588" y="3197225"/>
          <p14:tracePt t="18260" x="4500563" y="3187700"/>
          <p14:tracePt t="18277" x="4527550" y="3179763"/>
          <p14:tracePt t="18294" x="4545013" y="3179763"/>
          <p14:tracePt t="18311" x="4581525" y="3170238"/>
          <p14:tracePt t="18327" x="4633913" y="3170238"/>
          <p14:tracePt t="18344" x="4714875" y="3152775"/>
          <p14:tracePt t="18361" x="4813300" y="3133725"/>
          <p14:tracePt t="18377" x="4867275" y="3125788"/>
          <p14:tracePt t="18394" x="4965700" y="3108325"/>
          <p14:tracePt t="18411" x="5027613" y="3098800"/>
          <p14:tracePt t="18427" x="5062538" y="3089275"/>
          <p14:tracePt t="18444" x="5081588" y="3081338"/>
          <p14:tracePt t="18446" x="5099050" y="3081338"/>
          <p14:tracePt t="18461" x="5108575" y="3081338"/>
          <p14:tracePt t="18478" x="5143500" y="3071813"/>
          <p14:tracePt t="18494" x="5180013" y="3062288"/>
          <p14:tracePt t="18511" x="5187950" y="3062288"/>
          <p14:tracePt t="18528" x="5214938" y="3054350"/>
          <p14:tracePt t="18544" x="5232400" y="3054350"/>
          <p14:tracePt t="18561" x="5303838" y="3036888"/>
          <p14:tracePt t="18578" x="5384800" y="3027363"/>
          <p14:tracePt t="18595" x="5473700" y="3009900"/>
          <p14:tracePt t="18611" x="5518150" y="3009900"/>
          <p14:tracePt t="18628" x="5608638" y="2990850"/>
          <p14:tracePt t="18645" x="5680075" y="2982913"/>
          <p14:tracePt t="18662" x="5688013" y="2973388"/>
          <p14:tracePt t="18678" x="5705475" y="2973388"/>
          <p14:tracePt t="18751" x="5705475" y="2965450"/>
          <p14:tracePt t="18759" x="5715000" y="2955925"/>
          <p14:tracePt t="18767" x="5724525" y="2946400"/>
          <p14:tracePt t="18778" x="5732463" y="2946400"/>
          <p14:tracePt t="18795" x="5741988" y="2928938"/>
          <p14:tracePt t="18812" x="5759450" y="2911475"/>
          <p14:tracePt t="18828" x="5768975" y="2894013"/>
          <p14:tracePt t="18845" x="5786438" y="2867025"/>
          <p14:tracePt t="18862" x="5803900" y="2822575"/>
          <p14:tracePt t="18878" x="5803900" y="2759075"/>
          <p14:tracePt t="18895" x="5803900" y="2724150"/>
          <p14:tracePt t="18912" x="5803900" y="2697163"/>
          <p14:tracePt t="18929" x="5795963" y="2652713"/>
          <p14:tracePt t="18945" x="5776913" y="2625725"/>
          <p14:tracePt t="18962" x="5759450" y="2608263"/>
          <p14:tracePt t="18979" x="5751513" y="2598738"/>
          <p14:tracePt t="18995" x="5732463" y="2581275"/>
          <p14:tracePt t="19012" x="5715000" y="2562225"/>
          <p14:tracePt t="19029" x="5697538" y="2562225"/>
          <p14:tracePt t="19045" x="5670550" y="2554288"/>
          <p14:tracePt t="19063" x="5616575" y="2544763"/>
          <p14:tracePt t="19079" x="5608638" y="2544763"/>
          <p14:tracePt t="19096" x="5589588" y="2536825"/>
          <p14:tracePt t="19112" x="5572125" y="2536825"/>
          <p14:tracePt t="19129" x="5545138" y="2517775"/>
          <p14:tracePt t="19146" x="5510213" y="2517775"/>
          <p14:tracePt t="19163" x="5465763" y="2490788"/>
          <p14:tracePt t="19179" x="5419725" y="2490788"/>
          <p14:tracePt t="19196" x="5402263" y="2482850"/>
          <p14:tracePt t="19212" x="5357813" y="2473325"/>
          <p14:tracePt t="19229" x="5313363" y="2465388"/>
          <p14:tracePt t="19246" x="5268913" y="2465388"/>
          <p14:tracePt t="19263" x="5153025" y="2473325"/>
          <p14:tracePt t="19280" x="5062538" y="2490788"/>
          <p14:tracePt t="19296" x="4884738" y="2509838"/>
          <p14:tracePt t="19313" x="4687888" y="2527300"/>
          <p14:tracePt t="19330" x="4527550" y="2536825"/>
          <p14:tracePt t="19346" x="4473575" y="2544763"/>
          <p14:tracePt t="19363" x="4429125" y="2544763"/>
          <p14:tracePt t="19380" x="4411663" y="2554288"/>
          <p14:tracePt t="19396" x="4384675" y="2554288"/>
          <p14:tracePt t="19413" x="4348163" y="2554288"/>
          <p14:tracePt t="19430" x="4322763" y="2554288"/>
          <p14:tracePt t="19446" x="4303713" y="2562225"/>
          <p14:tracePt t="19615" x="4286250" y="2598738"/>
          <p14:tracePt t="19623" x="4286250" y="2616200"/>
          <p14:tracePt t="19631" x="4276725" y="2687638"/>
          <p14:tracePt t="19647" x="4251325" y="2741613"/>
          <p14:tracePt t="19664" x="4187825" y="2867025"/>
          <p14:tracePt t="19680" x="4170363" y="2911475"/>
          <p14:tracePt t="19697" x="4133850" y="2973388"/>
          <p14:tracePt t="19714" x="4125913" y="3000375"/>
          <p14:tracePt t="19730" x="4125913" y="3009900"/>
          <p14:tracePt t="19791" x="4133850" y="3009900"/>
          <p14:tracePt t="19799" x="4160838" y="3009900"/>
          <p14:tracePt t="19807" x="4251325" y="3009900"/>
          <p14:tracePt t="19815" x="4313238" y="3009900"/>
          <p14:tracePt t="19831" x="4491038" y="2990850"/>
          <p14:tracePt t="19847" x="4697413" y="2965450"/>
          <p14:tracePt t="19864" x="4946650" y="2938463"/>
          <p14:tracePt t="19881" x="5099050" y="2928938"/>
          <p14:tracePt t="19898" x="5268913" y="2911475"/>
          <p14:tracePt t="19914" x="5313363" y="2911475"/>
          <p14:tracePt t="20135" x="5322888" y="2911475"/>
          <p14:tracePt t="20143" x="5348288" y="2911475"/>
          <p14:tracePt t="20151" x="5357813" y="2911475"/>
          <p14:tracePt t="20165" x="5384800" y="2901950"/>
          <p14:tracePt t="20287" x="5394325" y="2901950"/>
          <p14:tracePt t="20295" x="5411788" y="2901950"/>
          <p14:tracePt t="20303" x="5438775" y="2901950"/>
          <p14:tracePt t="20315" x="5527675" y="2901950"/>
          <p14:tracePt t="20332" x="5599113" y="2901950"/>
          <p14:tracePt t="20349" x="5795963" y="2894013"/>
          <p14:tracePt t="20365" x="5956300" y="2884488"/>
          <p14:tracePt t="20382" x="6045200" y="2884488"/>
          <p14:tracePt t="20399" x="6126163" y="2874963"/>
          <p14:tracePt t="22335" x="6126163" y="2867025"/>
          <p14:tracePt t="22383" x="6126163" y="2857500"/>
          <p14:tracePt t="22391" x="6134100" y="2830513"/>
          <p14:tracePt t="22415" x="6134100" y="2822575"/>
          <p14:tracePt t="33823" x="6134100" y="2813050"/>
          <p14:tracePt t="33831" x="6126163" y="2786063"/>
          <p14:tracePt t="33839" x="6081713" y="2741613"/>
          <p14:tracePt t="33847" x="6054725" y="2714625"/>
          <p14:tracePt t="33864" x="5991225" y="2643188"/>
          <p14:tracePt t="33880" x="5956300" y="2598738"/>
          <p14:tracePt t="33897" x="5919788" y="2562225"/>
          <p14:tracePt t="33914" x="5911850" y="2554288"/>
          <p14:tracePt t="33930" x="5894388" y="2536825"/>
          <p14:tracePt t="33947" x="5848350" y="2527300"/>
          <p14:tracePt t="33964" x="5803900" y="2517775"/>
          <p14:tracePt t="33981" x="5768975" y="2509838"/>
          <p14:tracePt t="33997" x="5670550" y="2509838"/>
          <p14:tracePt t="34014" x="5554663" y="2509838"/>
          <p14:tracePt t="34031" x="5259388" y="2544763"/>
          <p14:tracePt t="34048" x="4991100" y="2562225"/>
          <p14:tracePt t="34064" x="4803775" y="2581275"/>
          <p14:tracePt t="34081" x="4500563" y="2643188"/>
          <p14:tracePt t="34097" x="4232275" y="2697163"/>
          <p14:tracePt t="34114" x="4037013" y="2751138"/>
          <p14:tracePt t="34131" x="3956050" y="2776538"/>
          <p14:tracePt t="34148" x="3875088" y="2813050"/>
          <p14:tracePt t="34164" x="3857625" y="2830513"/>
          <p14:tracePt t="34181" x="3848100" y="2857500"/>
          <p14:tracePt t="34198" x="3830638" y="2938463"/>
          <p14:tracePt t="34214" x="3813175" y="2982913"/>
          <p14:tracePt t="34231" x="3768725" y="3125788"/>
          <p14:tracePt t="34248" x="3741738" y="3224213"/>
          <p14:tracePt t="34264" x="3732213" y="3322638"/>
          <p14:tracePt t="34281" x="3732213" y="3375025"/>
          <p14:tracePt t="34298" x="3732213" y="3455988"/>
          <p14:tracePt t="34315" x="3732213" y="3536950"/>
          <p14:tracePt t="34331" x="3759200" y="3643313"/>
          <p14:tracePt t="34348" x="3795713" y="3724275"/>
          <p14:tracePt t="34365" x="3911600" y="3929063"/>
          <p14:tracePt t="34381" x="4081463" y="4125913"/>
          <p14:tracePt t="34398" x="4394200" y="4322763"/>
          <p14:tracePt t="34415" x="4660900" y="4446588"/>
          <p14:tracePt t="34431" x="4857750" y="4473575"/>
          <p14:tracePt t="34448" x="5276850" y="4510088"/>
          <p14:tracePt t="34465" x="5776913" y="4491038"/>
          <p14:tracePt t="34482" x="6562725" y="4322763"/>
          <p14:tracePt t="34498" x="7232650" y="4170363"/>
          <p14:tracePt t="34515" x="7491413" y="4089400"/>
          <p14:tracePt t="34532" x="7840663" y="3919538"/>
          <p14:tracePt t="34548" x="8018463" y="3732213"/>
          <p14:tracePt t="34565" x="8099425" y="3544888"/>
          <p14:tracePt t="34582" x="8081963" y="3205163"/>
          <p14:tracePt t="34599" x="7939088" y="2894013"/>
          <p14:tracePt t="34615" x="7804150" y="2724150"/>
          <p14:tracePt t="34632" x="7466013" y="2374900"/>
          <p14:tracePt t="34649" x="7089775" y="2125663"/>
          <p14:tracePt t="34665" x="6786563" y="1982788"/>
          <p14:tracePt t="34682" x="6626225" y="1946275"/>
          <p14:tracePt t="34699" x="6419850" y="1901825"/>
          <p14:tracePt t="34715" x="6348413" y="1893888"/>
          <p14:tracePt t="34766" x="6340475" y="1893888"/>
          <p14:tracePt t="38631" x="6340475" y="1884363"/>
          <p14:tracePt t="38638" x="6323013" y="1874838"/>
          <p14:tracePt t="38647" x="6296025" y="1866900"/>
          <p14:tracePt t="38658" x="6232525" y="1839913"/>
          <p14:tracePt t="38675" x="6161088" y="1803400"/>
          <p14:tracePt t="38691" x="5938838" y="1724025"/>
          <p14:tracePt t="38708" x="5626100" y="1616075"/>
          <p14:tracePt t="38725" x="5241925" y="1509713"/>
          <p14:tracePt t="38742" x="5037138" y="1446213"/>
          <p14:tracePt t="38758" x="4456113" y="1268413"/>
          <p14:tracePt t="38775" x="4286250" y="1223963"/>
          <p14:tracePt t="38792" x="4027488" y="1152525"/>
          <p14:tracePt t="38809" x="3822700" y="1089025"/>
          <p14:tracePt t="38825" x="3581400" y="1000125"/>
          <p14:tracePt t="38842" x="3446463" y="955675"/>
          <p14:tracePt t="38858" x="3170238" y="866775"/>
          <p14:tracePt t="38875" x="2919413" y="795338"/>
          <p14:tracePt t="38892" x="2776538" y="758825"/>
          <p14:tracePt t="38909" x="2544763" y="704850"/>
          <p14:tracePt t="38925" x="2357438" y="652463"/>
          <p14:tracePt t="38942" x="2241550" y="608013"/>
          <p14:tracePt t="38959" x="2224088" y="598488"/>
          <p14:tracePt t="39095" x="2214563" y="598488"/>
          <p14:tracePt t="39102" x="2187575" y="588963"/>
          <p14:tracePt t="39110" x="2160588" y="581025"/>
          <p14:tracePt t="39126" x="2133600" y="581025"/>
          <p14:tracePt t="39142" x="1938338" y="517525"/>
          <p14:tracePt t="39159" x="1776413" y="482600"/>
          <p14:tracePt t="39176" x="1633538" y="455613"/>
          <p14:tracePt t="39193" x="1562100" y="438150"/>
          <p14:tracePt t="39209" x="1527175" y="428625"/>
          <p14:tracePt t="39243" x="1465263" y="401638"/>
          <p14:tracePt t="39259" x="1384300" y="366713"/>
          <p14:tracePt t="40439" x="6089650" y="3884613"/>
          <p14:tracePt t="40447" x="6126163" y="3875088"/>
          <p14:tracePt t="40455" x="6170613" y="3867150"/>
          <p14:tracePt t="40463" x="6286500" y="3857625"/>
          <p14:tracePt t="40475" x="6357938" y="3848100"/>
          <p14:tracePt t="40492" x="6705600" y="3830638"/>
          <p14:tracePt t="40509" x="7153275" y="3813175"/>
          <p14:tracePt t="40525" x="7412038" y="3795713"/>
          <p14:tracePt t="40542" x="7920038" y="3768725"/>
          <p14:tracePt t="40559" x="8599488" y="3732213"/>
          <p14:tracePt t="40576" x="8840788" y="3705225"/>
          <p14:tracePt t="40592" x="8902700" y="3697288"/>
          <p14:tracePt t="40609" x="8920163" y="3687763"/>
          <p14:tracePt t="59135" x="8902700" y="3714750"/>
          <p14:tracePt t="59142" x="8823325" y="3776663"/>
          <p14:tracePt t="59152" x="8796338" y="3813175"/>
          <p14:tracePt t="59169" x="8599488" y="3929063"/>
          <p14:tracePt t="59185" x="8331200" y="4054475"/>
          <p14:tracePt t="59202" x="8037513" y="4160838"/>
          <p14:tracePt t="59219" x="7875588" y="4205288"/>
          <p14:tracePt t="59236" x="7518400" y="4286250"/>
          <p14:tracePt t="59253" x="7197725" y="4322763"/>
          <p14:tracePt t="59269" x="7062788" y="4340225"/>
          <p14:tracePt t="59286" x="6894513" y="4340225"/>
          <p14:tracePt t="59302" x="6751638" y="4340225"/>
          <p14:tracePt t="59319" x="6653213" y="4322763"/>
          <p14:tracePt t="59336" x="6554788" y="4303713"/>
          <p14:tracePt t="59353" x="6483350" y="4286250"/>
          <p14:tracePt t="59369" x="6323013" y="4224338"/>
          <p14:tracePt t="59386" x="6180138" y="4160838"/>
          <p14:tracePt t="59403" x="6027738" y="4108450"/>
          <p14:tracePt t="59420" x="5938838" y="4062413"/>
          <p14:tracePt t="59436" x="5732463" y="3956050"/>
          <p14:tracePt t="59453" x="5562600" y="3857625"/>
          <p14:tracePt t="59470" x="5419725" y="3751263"/>
          <p14:tracePt t="59472" x="5394325" y="3732213"/>
          <p14:tracePt t="59486" x="5303838" y="3679825"/>
          <p14:tracePt t="59503" x="5251450" y="3625850"/>
          <p14:tracePt t="59520" x="5205413" y="3581400"/>
          <p14:tracePt t="59536" x="5126038" y="3482975"/>
          <p14:tracePt t="59553" x="5018088" y="3322638"/>
          <p14:tracePt t="59570" x="4911725" y="3205163"/>
          <p14:tracePt t="59586" x="4848225" y="3108325"/>
          <p14:tracePt t="59603" x="4795838" y="3009900"/>
          <p14:tracePt t="59620" x="4776788" y="2965450"/>
          <p14:tracePt t="59636" x="4768850" y="2955925"/>
          <p14:tracePt t="59653" x="4759325" y="2938463"/>
          <p14:tracePt t="59670" x="4751388" y="2928938"/>
          <p14:tracePt t="59687" x="4741863" y="2919413"/>
          <p14:tracePt t="59703" x="4724400" y="2901950"/>
          <p14:tracePt t="59975" x="4714875" y="2901950"/>
          <p14:tracePt t="59991" x="4705350" y="2901950"/>
          <p14:tracePt t="60006" x="4697413" y="2901950"/>
          <p14:tracePt t="60015" x="4687888" y="2901950"/>
          <p14:tracePt t="60030" x="4670425" y="2901950"/>
          <p14:tracePt t="60087" x="4660900" y="2901950"/>
          <p14:tracePt t="60095" x="4616450" y="2901950"/>
          <p14:tracePt t="60104" x="4598988" y="2901950"/>
          <p14:tracePt t="60121" x="4537075" y="2901950"/>
          <p14:tracePt t="60138" x="4491038" y="2901950"/>
          <p14:tracePt t="60154" x="4402138" y="2901950"/>
          <p14:tracePt t="60171" x="4313238" y="2901950"/>
          <p14:tracePt t="60188" x="4276725" y="2901950"/>
          <p14:tracePt t="60204" x="4259263" y="2911475"/>
          <p14:tracePt t="60271" x="4259263" y="2928938"/>
          <p14:tracePt t="60287" x="4251325" y="2938463"/>
          <p14:tracePt t="60295" x="4251325" y="2946400"/>
          <p14:tracePt t="60305" x="4251325" y="2955925"/>
          <p14:tracePt t="60415" x="4251325" y="2965450"/>
          <p14:tracePt t="60422" x="4251325" y="2973388"/>
          <p14:tracePt t="60511" x="4251325" y="2982913"/>
          <p14:tracePt t="60543" x="4251325" y="2990850"/>
          <p14:tracePt t="60582" x="4251325" y="3009900"/>
          <p14:tracePt t="60614" x="4251325" y="3017838"/>
          <p14:tracePt t="60622" x="4259263" y="3017838"/>
          <p14:tracePt t="60638" x="4259263" y="3027363"/>
          <p14:tracePt t="60758" x="4259263" y="3036888"/>
          <p14:tracePt t="60766" x="4268788" y="3044825"/>
          <p14:tracePt t="60799" x="4276725" y="3054350"/>
          <p14:tracePt t="60839" x="4276725" y="3062288"/>
          <p14:tracePt t="60863" x="4276725" y="3071813"/>
          <p14:tracePt t="60870" x="4276725" y="3081338"/>
          <p14:tracePt t="60878" x="4286250" y="3081338"/>
          <p14:tracePt t="60911" x="4286250" y="3089275"/>
          <p14:tracePt t="60935" x="4286250" y="3108325"/>
          <p14:tracePt t="60943" x="4295775" y="3108325"/>
          <p14:tracePt t="60959" x="4303713" y="3125788"/>
          <p14:tracePt t="60974" x="4303713" y="3133725"/>
          <p14:tracePt t="60982" x="4313238" y="3133725"/>
          <p14:tracePt t="60991" x="4313238" y="3143250"/>
          <p14:tracePt t="61007" x="4322763" y="3152775"/>
          <p14:tracePt t="61030" x="4330700" y="3170238"/>
          <p14:tracePt t="61040" x="4340225" y="3179763"/>
          <p14:tracePt t="61057" x="4357688" y="3187700"/>
          <p14:tracePt t="61073" x="4367213" y="3187700"/>
          <p14:tracePt t="61091" x="4367213" y="3197225"/>
          <p14:tracePt t="61135" x="4375150" y="3197225"/>
          <p14:tracePt t="61142" x="4394200" y="3205163"/>
          <p14:tracePt t="61158" x="4411663" y="3214688"/>
          <p14:tracePt t="61173" x="4438650" y="3224213"/>
          <p14:tracePt t="61190" x="4465638" y="3224213"/>
          <p14:tracePt t="61207" x="4473575" y="3224213"/>
          <p14:tracePt t="61241" x="4473575" y="3232150"/>
          <p14:tracePt t="61295" x="4483100" y="3232150"/>
          <p14:tracePt t="61302" x="4491038" y="3224213"/>
          <p14:tracePt t="61310" x="4500563" y="3214688"/>
          <p14:tracePt t="61324" x="4510088" y="3197225"/>
          <p14:tracePt t="61340" x="4518025" y="3187700"/>
          <p14:tracePt t="61357" x="4527550" y="3152775"/>
          <p14:tracePt t="61374" x="4537075" y="3143250"/>
          <p14:tracePt t="61431" x="4537075" y="3133725"/>
          <p14:tracePt t="61455" x="4527550" y="3116263"/>
          <p14:tracePt t="61471" x="4527550" y="3098800"/>
          <p14:tracePt t="61479" x="4518025" y="3098800"/>
          <p14:tracePt t="61487" x="4518025" y="3089275"/>
          <p14:tracePt t="61558" x="4510088" y="3089275"/>
          <p14:tracePt t="61623" x="4500563" y="3089275"/>
          <p14:tracePt t="62414" x="4491038" y="3089275"/>
          <p14:tracePt t="62423" x="4483100" y="3089275"/>
          <p14:tracePt t="62439" x="4473575" y="3089275"/>
          <p14:tracePt t="62446" x="4465638" y="3089275"/>
          <p14:tracePt t="62470" x="4456113" y="3089275"/>
          <p14:tracePt t="62502" x="4446588" y="3089275"/>
          <p14:tracePt t="62518" x="4438650" y="3089275"/>
          <p14:tracePt t="62526" x="4429125" y="3089275"/>
          <p14:tracePt t="62639" x="4419600" y="3089275"/>
          <p14:tracePt t="62646" x="4402138" y="3108325"/>
          <p14:tracePt t="62663" x="4394200" y="3108325"/>
          <p14:tracePt t="62671" x="4384675" y="3108325"/>
          <p14:tracePt t="62679" x="4375150" y="3108325"/>
          <p14:tracePt t="62694" x="4367213" y="3116263"/>
          <p14:tracePt t="62710" x="4348163" y="3125788"/>
          <p14:tracePt t="62727" x="4340225" y="3125788"/>
          <p14:tracePt t="62744" x="4322763" y="3143250"/>
          <p14:tracePt t="62761" x="4303713" y="3160713"/>
          <p14:tracePt t="62839" x="4295775" y="3170238"/>
          <p14:tracePt t="62846" x="4286250" y="3187700"/>
          <p14:tracePt t="62854" x="4286250" y="3197225"/>
          <p14:tracePt t="62862" x="4286250" y="3205163"/>
          <p14:tracePt t="62878" x="4268788" y="3232150"/>
          <p14:tracePt t="62911" x="4268788" y="3241675"/>
          <p14:tracePt t="63030" x="4268788" y="3259138"/>
          <p14:tracePt t="63039" x="4268788" y="3268663"/>
          <p14:tracePt t="63054" x="4268788" y="3276600"/>
          <p14:tracePt t="63062" x="4268788" y="3286125"/>
          <p14:tracePt t="63078" x="4276725" y="3303588"/>
          <p14:tracePt t="63095" x="4276725" y="3313113"/>
          <p14:tracePt t="63111" x="4286250" y="3313113"/>
          <p14:tracePt t="63128" x="4286250" y="3322638"/>
          <p14:tracePt t="63145" x="4295775" y="3322638"/>
          <p14:tracePt t="63161" x="4303713" y="3340100"/>
          <p14:tracePt t="63178" x="4313238" y="3340100"/>
          <p14:tracePt t="63254" x="4322763" y="3340100"/>
          <p14:tracePt t="63263" x="4322763" y="3348038"/>
          <p14:tracePt t="63270" x="4330700" y="3348038"/>
          <p14:tracePt t="63279" x="4340225" y="3357563"/>
          <p14:tracePt t="63295" x="4348163" y="3357563"/>
          <p14:tracePt t="63312" x="4367213" y="3357563"/>
          <p14:tracePt t="63329" x="4384675" y="3367088"/>
          <p14:tracePt t="63345" x="4402138" y="3367088"/>
          <p14:tracePt t="63362" x="4429125" y="3384550"/>
          <p14:tracePt t="63379" x="4446588" y="3384550"/>
          <p14:tracePt t="63395" x="4456113" y="3394075"/>
          <p14:tracePt t="63438" x="4465638" y="3394075"/>
          <p14:tracePt t="63446" x="4473575" y="3394075"/>
          <p14:tracePt t="63462" x="4491038" y="3394075"/>
          <p14:tracePt t="63479" x="4518025" y="3394075"/>
          <p14:tracePt t="63495" x="4537075" y="3375025"/>
          <p14:tracePt t="63512" x="4545013" y="3375025"/>
          <p14:tracePt t="63529" x="4554538" y="3367088"/>
          <p14:tracePt t="63614" x="4562475" y="3348038"/>
          <p14:tracePt t="63622" x="4581525" y="3322638"/>
          <p14:tracePt t="63630" x="4581525" y="3313113"/>
          <p14:tracePt t="63646" x="4589463" y="3303588"/>
          <p14:tracePt t="63663" x="4616450" y="3259138"/>
          <p14:tracePt t="63679" x="4616450" y="3241675"/>
          <p14:tracePt t="64254" x="4589463" y="3259138"/>
          <p14:tracePt t="64263" x="4581525" y="3268663"/>
          <p14:tracePt t="64271" x="4572000" y="3276600"/>
          <p14:tracePt t="64281" x="4554538" y="3286125"/>
          <p14:tracePt t="64298" x="4545013" y="3295650"/>
          <p14:tracePt t="64314" x="4527550" y="3313113"/>
          <p14:tracePt t="64331" x="4510088" y="3322638"/>
          <p14:tracePt t="64348" x="4500563" y="3322638"/>
          <p14:tracePt t="64381" x="4491038" y="3322638"/>
          <p14:tracePt t="64398" x="4483100" y="3322638"/>
          <p14:tracePt t="64414" x="4465638" y="3322638"/>
          <p14:tracePt t="64431" x="4446588" y="3322638"/>
          <p14:tracePt t="64448" x="4429125" y="3322638"/>
          <p14:tracePt t="64465" x="4402138" y="3322638"/>
          <p14:tracePt t="64481" x="4375150" y="3322638"/>
          <p14:tracePt t="64498" x="4367213" y="3322638"/>
          <p14:tracePt t="64515" x="4348163" y="3322638"/>
          <p14:tracePt t="64531" x="4303713" y="3322638"/>
          <p14:tracePt t="64548" x="4295775" y="3330575"/>
          <p14:tracePt t="64565" x="4276725" y="3330575"/>
          <p14:tracePt t="64607" x="4276725" y="3340100"/>
          <p14:tracePt t="64614" x="4276725" y="3375025"/>
          <p14:tracePt t="64623" x="4268788" y="3402013"/>
          <p14:tracePt t="64632" x="4259263" y="3411538"/>
          <p14:tracePt t="64648" x="4251325" y="3446463"/>
          <p14:tracePt t="64665" x="4241800" y="3446463"/>
          <p14:tracePt t="64682" x="4241800" y="3455988"/>
          <p14:tracePt t="64726" x="4241800" y="3473450"/>
          <p14:tracePt t="64734" x="4241800" y="3490913"/>
          <p14:tracePt t="64806" x="4241800" y="3500438"/>
          <p14:tracePt t="64814" x="4241800" y="3509963"/>
          <p14:tracePt t="64822" x="4251325" y="3517900"/>
          <p14:tracePt t="64832" x="4259263" y="3527425"/>
          <p14:tracePt t="64849" x="4268788" y="3544888"/>
          <p14:tracePt t="64865" x="4276725" y="3544888"/>
          <p14:tracePt t="64882" x="4276725" y="3554413"/>
          <p14:tracePt t="64899" x="4286250" y="3562350"/>
          <p14:tracePt t="64916" x="4295775" y="3571875"/>
          <p14:tracePt t="64949" x="4322763" y="3571875"/>
          <p14:tracePt t="64966" x="4367213" y="3589338"/>
          <p14:tracePt t="64982" x="4429125" y="3589338"/>
          <p14:tracePt t="64999" x="4465638" y="3598863"/>
          <p14:tracePt t="65016" x="4500563" y="3598863"/>
          <p14:tracePt t="65033" x="4518025" y="3598863"/>
          <p14:tracePt t="65049" x="4537075" y="3598863"/>
          <p14:tracePt t="65066" x="4572000" y="3598863"/>
          <p14:tracePt t="65083" x="4598988" y="3589338"/>
          <p14:tracePt t="65099" x="4625975" y="3571875"/>
          <p14:tracePt t="65116" x="4652963" y="3554413"/>
          <p14:tracePt t="65133" x="4679950" y="3536950"/>
          <p14:tracePt t="65150" x="4687888" y="3517900"/>
          <p14:tracePt t="65166" x="4697413" y="3500438"/>
          <p14:tracePt t="65166" x="4705350" y="3490913"/>
          <p14:tracePt t="65183" x="4714875" y="3455988"/>
          <p14:tracePt t="65200" x="4724400" y="3419475"/>
          <p14:tracePt t="65216" x="4724400" y="3384550"/>
          <p14:tracePt t="65233" x="4724400" y="3357563"/>
          <p14:tracePt t="65250" x="4724400" y="3322638"/>
          <p14:tracePt t="65266" x="4724400" y="3295650"/>
          <p14:tracePt t="65283" x="4724400" y="3286125"/>
          <p14:tracePt t="65342" x="4714875" y="3286125"/>
          <p14:tracePt t="65351" x="4705350" y="3286125"/>
          <p14:tracePt t="65367" x="4687888" y="3268663"/>
          <p14:tracePt t="65374" x="4670425" y="3259138"/>
          <p14:tracePt t="65383" x="4643438" y="3259138"/>
          <p14:tracePt t="65400" x="4625975" y="3251200"/>
          <p14:tracePt t="65417" x="4616450" y="3251200"/>
          <p14:tracePt t="65433" x="4581525" y="3241675"/>
          <p14:tracePt t="66206" x="4572000" y="3241675"/>
          <p14:tracePt t="66214" x="4562475" y="3268663"/>
          <p14:tracePt t="66222" x="4554538" y="3286125"/>
          <p14:tracePt t="66235" x="4537075" y="3340100"/>
          <p14:tracePt t="66252" x="4491038" y="3419475"/>
          <p14:tracePt t="66269" x="4473575" y="3465513"/>
          <p14:tracePt t="66285" x="4473575" y="3482975"/>
          <p14:tracePt t="66318" x="4465638" y="3482975"/>
          <p14:tracePt t="66358" x="4465638" y="3490913"/>
          <p14:tracePt t="67086" x="4456113" y="3490913"/>
          <p14:tracePt t="67094" x="4446588" y="3490913"/>
          <p14:tracePt t="67104" x="4438650" y="3490913"/>
          <p14:tracePt t="67121" x="4402138" y="3490913"/>
          <p14:tracePt t="67138" x="4348163" y="3482975"/>
          <p14:tracePt t="67154" x="4313238" y="3482975"/>
          <p14:tracePt t="67171" x="4286250" y="3482975"/>
          <p14:tracePt t="67188" x="4268788" y="3482975"/>
          <p14:tracePt t="67205" x="4259263" y="3482975"/>
          <p14:tracePt t="67655" x="4259263" y="3509963"/>
          <p14:tracePt t="67671" x="4259263" y="3517900"/>
          <p14:tracePt t="67702" x="4259263" y="3527425"/>
          <p14:tracePt t="67710" x="4259263" y="3536950"/>
          <p14:tracePt t="67718" x="4259263" y="3544888"/>
          <p14:tracePt t="67734" x="4259263" y="3554413"/>
          <p14:tracePt t="67742" x="4268788" y="3581400"/>
          <p14:tracePt t="67758" x="4268788" y="3589338"/>
          <p14:tracePt t="67772" x="4268788" y="3598863"/>
          <p14:tracePt t="67789" x="4276725" y="3608388"/>
          <p14:tracePt t="67823" x="4276725" y="3616325"/>
          <p14:tracePt t="67839" x="4286250" y="3616325"/>
          <p14:tracePt t="67856" x="4295775" y="3633788"/>
          <p14:tracePt t="67872" x="4313238" y="3633788"/>
          <p14:tracePt t="67889" x="4330700" y="3643313"/>
          <p14:tracePt t="67906" x="4357688" y="3670300"/>
          <p14:tracePt t="67923" x="4375150" y="3679825"/>
          <p14:tracePt t="67939" x="4384675" y="3679825"/>
          <p14:tracePt t="67956" x="4411663" y="3679825"/>
          <p14:tracePt t="67973" x="4438650" y="3687763"/>
          <p14:tracePt t="67990" x="4473575" y="3687763"/>
          <p14:tracePt t="68006" x="4500563" y="3687763"/>
          <p14:tracePt t="68023" x="4589463" y="3687763"/>
          <p14:tracePt t="68039" x="4625975" y="3687763"/>
          <p14:tracePt t="68056" x="4670425" y="3687763"/>
          <p14:tracePt t="68073" x="4679950" y="3687763"/>
          <p14:tracePt t="68110" x="4679950" y="3679825"/>
          <p14:tracePt t="68123" x="4679950" y="3670300"/>
          <p14:tracePt t="68140" x="4679950" y="3652838"/>
          <p14:tracePt t="68156" x="4679950" y="3625850"/>
          <p14:tracePt t="68173" x="4679950" y="3616325"/>
          <p14:tracePt t="68190" x="4660900" y="3598863"/>
          <p14:tracePt t="68207" x="4652963" y="3589338"/>
          <p14:tracePt t="68223" x="4633913" y="3589338"/>
          <p14:tracePt t="68286" x="4633913" y="3581400"/>
          <p14:tracePt t="68670" x="4608513" y="3581400"/>
          <p14:tracePt t="68678" x="4572000" y="3581400"/>
          <p14:tracePt t="68687" x="4562475" y="3581400"/>
          <p14:tracePt t="68694" x="4527550" y="3589338"/>
          <p14:tracePt t="68708" x="4510088" y="3589338"/>
          <p14:tracePt t="68725" x="4473575" y="3598863"/>
          <p14:tracePt t="68742" x="4411663" y="3616325"/>
          <p14:tracePt t="68758" x="4375150" y="3616325"/>
          <p14:tracePt t="68775" x="4348163" y="3625850"/>
          <p14:tracePt t="68791" x="4313238" y="3633788"/>
          <p14:tracePt t="68808" x="4303713" y="3633788"/>
          <p14:tracePt t="68942" x="4295775" y="3643313"/>
          <p14:tracePt t="68951" x="4286250" y="3652838"/>
          <p14:tracePt t="68959" x="4286250" y="3670300"/>
          <p14:tracePt t="68975" x="4286250" y="3679825"/>
          <p14:tracePt t="68992" x="4276725" y="3697288"/>
          <p14:tracePt t="69009" x="4276725" y="3705225"/>
          <p14:tracePt t="69238" x="4276725" y="3724275"/>
          <p14:tracePt t="69254" x="4276725" y="3732213"/>
          <p14:tracePt t="69262" x="4276725" y="3741738"/>
          <p14:tracePt t="69270" x="4276725" y="3751263"/>
          <p14:tracePt t="69278" x="4276725" y="3759200"/>
          <p14:tracePt t="69292" x="4286250" y="3776663"/>
          <p14:tracePt t="69309" x="4303713" y="3803650"/>
          <p14:tracePt t="69326" x="4322763" y="3830638"/>
          <p14:tracePt t="69342" x="4411663" y="3894138"/>
          <p14:tracePt t="69359" x="4456113" y="3911600"/>
          <p14:tracePt t="69376" x="4483100" y="3919538"/>
          <p14:tracePt t="69393" x="4510088" y="3919538"/>
          <p14:tracePt t="69409" x="4527550" y="3929063"/>
          <p14:tracePt t="69426" x="4572000" y="3929063"/>
          <p14:tracePt t="69443" x="4616450" y="3929063"/>
          <p14:tracePt t="69460" x="4660900" y="3929063"/>
          <p14:tracePt t="69477" x="4679950" y="3929063"/>
          <p14:tracePt t="69493" x="4687888" y="3919538"/>
          <p14:tracePt t="69510" x="4741863" y="3902075"/>
          <p14:tracePt t="69526" x="4776788" y="3848100"/>
          <p14:tracePt t="69543" x="4795838" y="3776663"/>
          <p14:tracePt t="69560" x="4803775" y="3724275"/>
          <p14:tracePt t="69576" x="4776788" y="3625850"/>
          <p14:tracePt t="69593" x="4714875" y="3517900"/>
          <p14:tracePt t="69610" x="4679950" y="3500438"/>
          <p14:tracePt t="69627" x="4660900" y="3500438"/>
          <p14:tracePt t="69643" x="4643438" y="3490913"/>
          <p14:tracePt t="69660" x="4616450" y="3490913"/>
          <p14:tracePt t="69677" x="4589463" y="3482975"/>
          <p14:tracePt t="69693" x="4572000" y="3482975"/>
          <p14:tracePt t="69710" x="4491038" y="3490913"/>
          <p14:tracePt t="69727" x="4465638" y="3500438"/>
          <p14:tracePt t="69744" x="4446588" y="3500438"/>
          <p14:tracePt t="69878" x="4411663" y="3500438"/>
          <p14:tracePt t="69886" x="4394200" y="3500438"/>
          <p14:tracePt t="69895" x="4330700" y="3500438"/>
          <p14:tracePt t="69911" x="4187825" y="3509963"/>
          <p14:tracePt t="69927" x="4125913" y="3509963"/>
          <p14:tracePt t="69944" x="4027488" y="3509963"/>
          <p14:tracePt t="69961" x="4000500" y="3509963"/>
          <p14:tracePt t="69994" x="4000500" y="3517900"/>
          <p14:tracePt t="70159" x="3990975" y="3517900"/>
          <p14:tracePt t="70166" x="3929063" y="3517900"/>
          <p14:tracePt t="70178" x="3822700" y="3517900"/>
          <p14:tracePt t="70195" x="3670300" y="3509963"/>
          <p14:tracePt t="70212" x="3330575" y="3482975"/>
          <p14:tracePt t="70228" x="2973388" y="3473450"/>
          <p14:tracePt t="70245" x="2776538" y="3473450"/>
          <p14:tracePt t="70261" x="2679700" y="3473450"/>
          <p14:tracePt t="70278" x="2670175" y="3473450"/>
          <p14:tracePt t="70334" x="2660650" y="3473450"/>
          <p14:tracePt t="92830" x="2670175" y="3438525"/>
          <p14:tracePt t="92838" x="2697163" y="3303588"/>
          <p14:tracePt t="92847" x="2714625" y="3214688"/>
          <p14:tracePt t="92864" x="2714625" y="3108325"/>
          <p14:tracePt t="92881" x="2670175" y="2822575"/>
          <p14:tracePt t="92898" x="2571750" y="2554288"/>
          <p14:tracePt t="92914" x="2509838" y="2419350"/>
          <p14:tracePt t="92931" x="2482850" y="2357438"/>
          <p14:tracePt t="92948" x="2473325" y="2339975"/>
          <p14:tracePt t="92964" x="2419350" y="2286000"/>
          <p14:tracePt t="92982" x="2330450" y="2214563"/>
          <p14:tracePt t="92998" x="2322513" y="2214563"/>
          <p14:tracePt t="93031" x="2322513" y="2179638"/>
          <p14:tracePt t="93048" x="2295525" y="2108200"/>
          <p14:tracePt t="93065" x="2286000" y="2036763"/>
          <p14:tracePt t="93081" x="2268538" y="1965325"/>
          <p14:tracePt t="93098" x="2251075" y="1911350"/>
          <p14:tracePt t="93115" x="2224088" y="1795463"/>
          <p14:tracePt t="93131" x="2152650" y="1679575"/>
          <p14:tracePt t="93148" x="1990725" y="1536700"/>
          <p14:tracePt t="93165" x="1812925" y="1374775"/>
          <p14:tracePt t="93182" x="1633538" y="1258888"/>
          <p14:tracePt t="93198" x="633413" y="803275"/>
          <p14:tracePt t="93215" x="330200" y="679450"/>
          <p14:tracePt t="93232" x="0" y="482600"/>
          <p14:tracePt t="93248" x="0" y="411163"/>
          <p14:tracePt t="93265" x="0" y="393700"/>
          <p14:tracePt t="93646" x="0" y="428625"/>
          <p14:tracePt t="93654" x="17463" y="455613"/>
          <p14:tracePt t="93662" x="71438" y="571500"/>
          <p14:tracePt t="93670" x="88900" y="633413"/>
          <p14:tracePt t="93683" x="125413" y="687388"/>
          <p14:tracePt t="93700" x="250825" y="946150"/>
          <p14:tracePt t="93716" x="366713" y="1143000"/>
          <p14:tracePt t="93733" x="438150" y="1268413"/>
          <p14:tracePt t="93750" x="465138" y="1303338"/>
          <p14:tracePt t="93766" x="473075" y="1322388"/>
          <p14:tracePt t="94046" x="465138" y="1322388"/>
          <p14:tracePt t="94070" x="455613" y="1322388"/>
          <p14:tracePt t="94078" x="455613" y="1312863"/>
          <p14:tracePt t="94086" x="438150" y="1295400"/>
          <p14:tracePt t="94101" x="419100" y="1285875"/>
          <p14:tracePt t="94118" x="330200" y="1098550"/>
          <p14:tracePt t="94134" x="223838" y="839788"/>
          <p14:tracePt t="94150" x="133350" y="554038"/>
          <p14:tracePt t="94167" x="80963" y="384175"/>
          <p14:tracePt t="95844" x="6188075" y="3786188"/>
          <p14:tracePt t="95851" x="6143625" y="3786188"/>
          <p14:tracePt t="95859" x="6108700" y="3786188"/>
          <p14:tracePt t="95874" x="6072188" y="3786188"/>
          <p14:tracePt t="95891" x="5840413" y="3813175"/>
          <p14:tracePt t="95907" x="5322888" y="3813175"/>
          <p14:tracePt t="95924" x="4803775" y="3813175"/>
          <p14:tracePt t="95941" x="4205288" y="3795713"/>
          <p14:tracePt t="95957" x="3990975" y="3768725"/>
          <p14:tracePt t="95974" x="3652838" y="3741738"/>
          <p14:tracePt t="95991" x="3500438" y="3724275"/>
          <p14:tracePt t="96008" x="3473450" y="3724275"/>
          <p14:tracePt t="99376" x="0" y="0"/>
        </p14:tracePtLst>
      </p14:laserTrace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yon">
  <a:themeElements>
    <a:clrScheme name="İy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y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y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51</TotalTime>
  <Words>466</Words>
  <Application>Microsoft Office PowerPoint</Application>
  <PresentationFormat>Geniş ekran</PresentationFormat>
  <Paragraphs>23</Paragraphs>
  <Slides>17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17</vt:i4>
      </vt:variant>
    </vt:vector>
  </HeadingPairs>
  <TitlesOfParts>
    <vt:vector size="21" baseType="lpstr">
      <vt:lpstr>Arial</vt:lpstr>
      <vt:lpstr>Century Gothic</vt:lpstr>
      <vt:lpstr>Wingdings 3</vt:lpstr>
      <vt:lpstr>İyon</vt:lpstr>
      <vt:lpstr>SÜREKLİ OLASILIK DAĞILIMLARI</vt:lpstr>
      <vt:lpstr>PowerPoint Sunusu</vt:lpstr>
      <vt:lpstr>Normal Olasılık Dağılımı</vt:lpstr>
      <vt:lpstr>PowerPoint Sunusu</vt:lpstr>
      <vt:lpstr>PowerPoint Sunusu</vt:lpstr>
      <vt:lpstr>PowerPoint Sunusu</vt:lpstr>
      <vt:lpstr>PowerPoint Sunusu</vt:lpstr>
      <vt:lpstr>Normal Eğrinin Özellikleri </vt:lpstr>
      <vt:lpstr>Normal Eğrinin Özellikleri </vt:lpstr>
      <vt:lpstr>PowerPoint Sunusu</vt:lpstr>
      <vt:lpstr>Standart Normal Dağılış</vt:lpstr>
      <vt:lpstr>Standart Normal Eğri Altındaki Alanın Bulunması</vt:lpstr>
      <vt:lpstr>PowerPoint Sunusu</vt:lpstr>
      <vt:lpstr>PowerPoint Sunusu</vt:lpstr>
      <vt:lpstr>Üniform Dağılış</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SÜREKLİ OLASILIK DAĞILIMLARI</dc:title>
  <dc:creator>AYTEKİN</dc:creator>
  <cp:lastModifiedBy>g.o.</cp:lastModifiedBy>
  <cp:revision>27</cp:revision>
  <dcterms:created xsi:type="dcterms:W3CDTF">2020-03-27T12:01:36Z</dcterms:created>
  <dcterms:modified xsi:type="dcterms:W3CDTF">2024-04-29T07:00:12Z</dcterms:modified>
</cp:coreProperties>
</file>