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BEA5B-92F4-4C45-9A47-D27F9F909FD9}" type="datetimeFigureOut">
              <a:rPr lang="tr-TR" smtClean="0"/>
              <a:t>22.03.2020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F3120-4548-4BB8-9502-651EEB726B4F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14884"/>
            <a:ext cx="9144000" cy="236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000250"/>
            <a:ext cx="82296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5" y="866775"/>
            <a:ext cx="8629650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86700" cy="643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34397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786874" cy="519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2714620"/>
            <a:ext cx="507206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0" y="3929066"/>
            <a:ext cx="3786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>
                <a:latin typeface="Calibri" pitchFamily="34" charset="0"/>
              </a:rPr>
              <a:t>LL=37,3 Grafikten elde edilir.</a:t>
            </a:r>
          </a:p>
          <a:p>
            <a:r>
              <a:rPr lang="tr-TR" dirty="0">
                <a:latin typeface="Calibri" pitchFamily="34" charset="0"/>
              </a:rPr>
              <a:t>PL=(30+20+27)=28,6</a:t>
            </a:r>
          </a:p>
          <a:p>
            <a:endParaRPr lang="tr-TR" dirty="0">
              <a:latin typeface="Calibri" pitchFamily="34" charset="0"/>
            </a:endParaRPr>
          </a:p>
          <a:p>
            <a:r>
              <a:rPr lang="tr-TR" dirty="0">
                <a:latin typeface="Calibri" pitchFamily="34" charset="0"/>
              </a:rPr>
              <a:t>PI=37,3-28,6 = 11,7 </a:t>
            </a:r>
            <a:r>
              <a:rPr lang="tr-TR" dirty="0" err="1">
                <a:latin typeface="Calibri" pitchFamily="34" charset="0"/>
              </a:rPr>
              <a:t>Plastisite</a:t>
            </a:r>
            <a:r>
              <a:rPr lang="tr-TR" dirty="0">
                <a:latin typeface="Calibri" pitchFamily="34" charset="0"/>
              </a:rPr>
              <a:t> kartından</a:t>
            </a:r>
          </a:p>
          <a:p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OL veya ML Orta derecede sıkışa bilen </a:t>
            </a:r>
            <a:r>
              <a:rPr lang="tr-TR" b="1" dirty="0" err="1">
                <a:solidFill>
                  <a:srgbClr val="FF0000"/>
                </a:solidFill>
                <a:latin typeface="Calibri" pitchFamily="34" charset="0"/>
              </a:rPr>
              <a:t>silt</a:t>
            </a:r>
            <a:r>
              <a:rPr lang="tr-TR" b="1" dirty="0">
                <a:solidFill>
                  <a:srgbClr val="FF0000"/>
                </a:solidFill>
                <a:latin typeface="Calibri" pitchFamily="34" charset="0"/>
              </a:rPr>
              <a:t> veya organik kil</a:t>
            </a:r>
            <a:r>
              <a:rPr lang="tr-TR" dirty="0">
                <a:latin typeface="Calibri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31</Words>
  <Application>Microsoft Office PowerPoint</Application>
  <PresentationFormat>Ekran Gösterisi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ziraat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Vahap Yaganoglu</dc:creator>
  <cp:lastModifiedBy>Ali Beyhan Uçak</cp:lastModifiedBy>
  <cp:revision>3</cp:revision>
  <dcterms:created xsi:type="dcterms:W3CDTF">2009-12-28T12:09:06Z</dcterms:created>
  <dcterms:modified xsi:type="dcterms:W3CDTF">2020-03-22T13:00:09Z</dcterms:modified>
</cp:coreProperties>
</file>